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19350" cy="1069181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0920" cy="372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1425600">
              <a:lnSpc>
                <a:spcPct val="90000"/>
              </a:lnSpc>
              <a:buNone/>
            </a:pPr>
            <a:r>
              <a:rPr lang="it-IT" sz="935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935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46F39AF-DC34-4A52-ADA4-E85EC82A589B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200" cy="249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427800" y="1539360"/>
            <a:ext cx="7653960" cy="759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200" cy="594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24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24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3045B36-BA82-4109-90B4-BD6F937D6825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200" cy="249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27800" y="1539360"/>
            <a:ext cx="7653960" cy="759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sull'icona per inserire un'immagine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200" cy="594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24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24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618F560-9FF0-47A9-A106-708E501EE4CB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39920" cy="678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6BC33A3-02F6-464D-9DE3-9E7BB0C5419A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19800" y="569160"/>
            <a:ext cx="3259800" cy="9060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39320" y="569160"/>
            <a:ext cx="9591120" cy="9060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FFCA0D4-9E8A-413F-A807-76BEE6D37192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3992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46B84AD-FB8B-443C-85DE-6A6A2FBAD8D1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31760" y="2665440"/>
            <a:ext cx="13039920" cy="444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935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935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31760" y="7155000"/>
            <a:ext cx="13039920" cy="233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02CE62E-0173-4C3C-8895-A9A9C6E47B23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642528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54320" y="2846160"/>
            <a:ext cx="642528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97ECB1F-4579-43B7-A946-6D91AD2DE3D8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4148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41480" y="2621160"/>
            <a:ext cx="6395760" cy="128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41480" y="3905640"/>
            <a:ext cx="6395760" cy="574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654320" y="2621160"/>
            <a:ext cx="6427440" cy="128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7654320" y="3905640"/>
            <a:ext cx="6427440" cy="574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8CFE58B-B89A-4A9D-B0BC-1D557C617052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2994BF1-6CE1-467A-9D21-2181AD923C75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2BAF044-1D8B-4FE8-BE86-589F743CF6FE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sellaDiTesto 4"/>
          <p:cNvSpPr/>
          <p:nvPr/>
        </p:nvSpPr>
        <p:spPr>
          <a:xfrm>
            <a:off x="2319840" y="3411720"/>
            <a:ext cx="11210400" cy="8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5200" b="0" u="none" strike="noStrike" baseline="30000">
                <a:solidFill>
                  <a:srgbClr val="1E4497"/>
                </a:solidFill>
                <a:effectLst/>
                <a:uFillTx/>
                <a:latin typeface="Montserrat SemiBold"/>
              </a:rPr>
              <a:t>TITOLO INTERVENTO</a:t>
            </a:r>
            <a:endParaRPr lang="it-IT" sz="5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CasellaDiTesto 5"/>
          <p:cNvSpPr/>
          <p:nvPr/>
        </p:nvSpPr>
        <p:spPr>
          <a:xfrm>
            <a:off x="1550520" y="6556680"/>
            <a:ext cx="12349440" cy="16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5000" b="0" u="none" strike="noStrike" baseline="30000">
                <a:solidFill>
                  <a:srgbClr val="1E4497"/>
                </a:solidFill>
                <a:effectLst/>
                <a:uFillTx/>
                <a:latin typeface="Cormorant SemiBold"/>
              </a:rPr>
              <a:t>Intervento finanziato dalla Regione Piemonte nell’ambito dell’Accordo per la Coesione FSC 2021-2027</a:t>
            </a:r>
            <a:endParaRPr lang="it-IT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Cormorant SemiBold</vt:lpstr>
      <vt:lpstr>Montserrat SemiBold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Federica Corfini</dc:creator>
  <dc:description/>
  <cp:lastModifiedBy>Chiara Bianco</cp:lastModifiedBy>
  <cp:revision>7</cp:revision>
  <dcterms:created xsi:type="dcterms:W3CDTF">2025-11-11T10:08:45Z</dcterms:created>
  <dcterms:modified xsi:type="dcterms:W3CDTF">2026-02-11T09:37:52Z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