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</p:sldIdLst>
  <p:sldSz cx="9144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76794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500" u="none" kumimoji="0" normalizeH="0">
        <a:ln>
          <a:noFill/>
        </a:ln>
        <a:solidFill>
          <a:srgbClr val="4D4D4E"/>
        </a:solidFill>
        <a:effectLst/>
        <a:uFillTx/>
        <a:latin typeface="+mj-lt"/>
        <a:ea typeface="+mj-ea"/>
        <a:cs typeface="+mj-cs"/>
        <a:sym typeface="Arial"/>
      </a:defRPr>
    </a:lvl1pPr>
    <a:lvl2pPr marL="0" marR="0" indent="0" algn="l" defTabSz="76794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500" u="none" kumimoji="0" normalizeH="0">
        <a:ln>
          <a:noFill/>
        </a:ln>
        <a:solidFill>
          <a:srgbClr val="4D4D4E"/>
        </a:solidFill>
        <a:effectLst/>
        <a:uFillTx/>
        <a:latin typeface="+mj-lt"/>
        <a:ea typeface="+mj-ea"/>
        <a:cs typeface="+mj-cs"/>
        <a:sym typeface="Arial"/>
      </a:defRPr>
    </a:lvl2pPr>
    <a:lvl3pPr marL="0" marR="0" indent="0" algn="l" defTabSz="76794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500" u="none" kumimoji="0" normalizeH="0">
        <a:ln>
          <a:noFill/>
        </a:ln>
        <a:solidFill>
          <a:srgbClr val="4D4D4E"/>
        </a:solidFill>
        <a:effectLst/>
        <a:uFillTx/>
        <a:latin typeface="+mj-lt"/>
        <a:ea typeface="+mj-ea"/>
        <a:cs typeface="+mj-cs"/>
        <a:sym typeface="Arial"/>
      </a:defRPr>
    </a:lvl3pPr>
    <a:lvl4pPr marL="0" marR="0" indent="0" algn="l" defTabSz="76794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500" u="none" kumimoji="0" normalizeH="0">
        <a:ln>
          <a:noFill/>
        </a:ln>
        <a:solidFill>
          <a:srgbClr val="4D4D4E"/>
        </a:solidFill>
        <a:effectLst/>
        <a:uFillTx/>
        <a:latin typeface="+mj-lt"/>
        <a:ea typeface="+mj-ea"/>
        <a:cs typeface="+mj-cs"/>
        <a:sym typeface="Arial"/>
      </a:defRPr>
    </a:lvl4pPr>
    <a:lvl5pPr marL="0" marR="0" indent="0" algn="l" defTabSz="76794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500" u="none" kumimoji="0" normalizeH="0">
        <a:ln>
          <a:noFill/>
        </a:ln>
        <a:solidFill>
          <a:srgbClr val="4D4D4E"/>
        </a:solidFill>
        <a:effectLst/>
        <a:uFillTx/>
        <a:latin typeface="+mj-lt"/>
        <a:ea typeface="+mj-ea"/>
        <a:cs typeface="+mj-cs"/>
        <a:sym typeface="Arial"/>
      </a:defRPr>
    </a:lvl5pPr>
    <a:lvl6pPr marL="0" marR="0" indent="0" algn="l" defTabSz="76794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500" u="none" kumimoji="0" normalizeH="0">
        <a:ln>
          <a:noFill/>
        </a:ln>
        <a:solidFill>
          <a:srgbClr val="4D4D4E"/>
        </a:solidFill>
        <a:effectLst/>
        <a:uFillTx/>
        <a:latin typeface="+mj-lt"/>
        <a:ea typeface="+mj-ea"/>
        <a:cs typeface="+mj-cs"/>
        <a:sym typeface="Arial"/>
      </a:defRPr>
    </a:lvl6pPr>
    <a:lvl7pPr marL="0" marR="0" indent="0" algn="l" defTabSz="76794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500" u="none" kumimoji="0" normalizeH="0">
        <a:ln>
          <a:noFill/>
        </a:ln>
        <a:solidFill>
          <a:srgbClr val="4D4D4E"/>
        </a:solidFill>
        <a:effectLst/>
        <a:uFillTx/>
        <a:latin typeface="+mj-lt"/>
        <a:ea typeface="+mj-ea"/>
        <a:cs typeface="+mj-cs"/>
        <a:sym typeface="Arial"/>
      </a:defRPr>
    </a:lvl7pPr>
    <a:lvl8pPr marL="0" marR="0" indent="0" algn="l" defTabSz="76794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500" u="none" kumimoji="0" normalizeH="0">
        <a:ln>
          <a:noFill/>
        </a:ln>
        <a:solidFill>
          <a:srgbClr val="4D4D4E"/>
        </a:solidFill>
        <a:effectLst/>
        <a:uFillTx/>
        <a:latin typeface="+mj-lt"/>
        <a:ea typeface="+mj-ea"/>
        <a:cs typeface="+mj-cs"/>
        <a:sym typeface="Arial"/>
      </a:defRPr>
    </a:lvl8pPr>
    <a:lvl9pPr marL="0" marR="0" indent="0" algn="l" defTabSz="76794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500" u="none" kumimoji="0" normalizeH="0">
        <a:ln>
          <a:noFill/>
        </a:ln>
        <a:solidFill>
          <a:srgbClr val="4D4D4E"/>
        </a:solidFill>
        <a:effectLst/>
        <a:uFillTx/>
        <a:latin typeface="+mj-lt"/>
        <a:ea typeface="+mj-ea"/>
        <a:cs typeface="+mj-cs"/>
        <a:sym typeface="Arial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4D4D4E"/>
        </a:fontRef>
        <a:srgbClr val="4D4D4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7DBE0"/>
          </a:solidFill>
        </a:fill>
      </a:tcStyle>
    </a:wholeTbl>
    <a:band2H>
      <a:tcTxStyle b="def" i="def"/>
      <a:tcStyle>
        <a:tcBdr/>
        <a:fill>
          <a:solidFill>
            <a:srgbClr val="ECEE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4D4D4E"/>
        </a:fontRef>
        <a:srgbClr val="4D4D4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9D9D9"/>
          </a:solidFill>
        </a:fill>
      </a:tcStyle>
    </a:wholeTbl>
    <a:band2H>
      <a:tcTxStyle b="def" i="def"/>
      <a:tcStyle>
        <a:tcBdr/>
        <a:fill>
          <a:solidFill>
            <a:srgbClr val="EDEDED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4D4D4E"/>
        </a:fontRef>
        <a:srgbClr val="4D4D4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CECC"/>
          </a:solidFill>
        </a:fill>
      </a:tcStyle>
    </a:wholeTbl>
    <a:band2H>
      <a:tcTxStyle b="def" i="def"/>
      <a:tcStyle>
        <a:tcBdr/>
        <a:fill>
          <a:solidFill>
            <a:srgbClr val="E8E8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4D4D4E"/>
        </a:fontRef>
        <a:srgbClr val="4D4D4E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8E8E8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4D4D4E"/>
        </a:fontRef>
        <a:srgbClr val="4D4D4E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4D4D4E"/>
              </a:solidFill>
              <a:prstDash val="solid"/>
              <a:round/>
            </a:ln>
          </a:top>
          <a:bottom>
            <a:ln w="25400" cap="flat">
              <a:solidFill>
                <a:srgbClr val="4D4D4E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4D4D4E"/>
              </a:solidFill>
              <a:prstDash val="solid"/>
              <a:round/>
            </a:ln>
          </a:top>
          <a:bottom>
            <a:ln w="25400" cap="flat">
              <a:solidFill>
                <a:srgbClr val="4D4D4E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4D4D4E"/>
        </a:fontRef>
        <a:srgbClr val="4D4D4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>
              <a:lumOff val="26911"/>
            </a:schemeClr>
          </a:solidFill>
        </a:fill>
      </a:tcStyle>
    </a:wholeTbl>
    <a:band2H>
      <a:tcTxStyle b="def" i="def"/>
      <a:tcStyle>
        <a:tcBdr/>
        <a:fill>
          <a:solidFill>
            <a:srgbClr val="E8E8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4D4D4E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4D4D4E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4D4D4E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4D4D4E"/>
        </a:fontRef>
        <a:srgbClr val="4D4D4E"/>
      </a:tcTxStyle>
      <a:tcStyle>
        <a:tcBdr>
          <a:left>
            <a:ln w="12700" cap="flat">
              <a:solidFill>
                <a:srgbClr val="4D4D4E"/>
              </a:solidFill>
              <a:prstDash val="solid"/>
              <a:round/>
            </a:ln>
          </a:left>
          <a:right>
            <a:ln w="12700" cap="flat">
              <a:solidFill>
                <a:srgbClr val="4D4D4E"/>
              </a:solidFill>
              <a:prstDash val="solid"/>
              <a:round/>
            </a:ln>
          </a:right>
          <a:top>
            <a:ln w="12700" cap="flat">
              <a:solidFill>
                <a:srgbClr val="4D4D4E"/>
              </a:solidFill>
              <a:prstDash val="solid"/>
              <a:round/>
            </a:ln>
          </a:top>
          <a:bottom>
            <a:ln w="12700" cap="flat">
              <a:solidFill>
                <a:srgbClr val="4D4D4E"/>
              </a:solidFill>
              <a:prstDash val="solid"/>
              <a:round/>
            </a:ln>
          </a:bottom>
          <a:insideH>
            <a:ln w="12700" cap="flat">
              <a:solidFill>
                <a:srgbClr val="4D4D4E"/>
              </a:solidFill>
              <a:prstDash val="solid"/>
              <a:round/>
            </a:ln>
          </a:insideH>
          <a:insideV>
            <a:ln w="12700" cap="flat">
              <a:solidFill>
                <a:srgbClr val="4D4D4E"/>
              </a:solidFill>
              <a:prstDash val="solid"/>
              <a:round/>
            </a:ln>
          </a:insideV>
        </a:tcBdr>
        <a:fill>
          <a:solidFill>
            <a:srgbClr val="4D4D4E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4D4D4E"/>
        </a:fontRef>
        <a:srgbClr val="4D4D4E"/>
      </a:tcTxStyle>
      <a:tcStyle>
        <a:tcBdr>
          <a:left>
            <a:ln w="12700" cap="flat">
              <a:solidFill>
                <a:srgbClr val="4D4D4E"/>
              </a:solidFill>
              <a:prstDash val="solid"/>
              <a:round/>
            </a:ln>
          </a:left>
          <a:right>
            <a:ln w="12700" cap="flat">
              <a:solidFill>
                <a:srgbClr val="4D4D4E"/>
              </a:solidFill>
              <a:prstDash val="solid"/>
              <a:round/>
            </a:ln>
          </a:right>
          <a:top>
            <a:ln w="12700" cap="flat">
              <a:solidFill>
                <a:srgbClr val="4D4D4E"/>
              </a:solidFill>
              <a:prstDash val="solid"/>
              <a:round/>
            </a:ln>
          </a:top>
          <a:bottom>
            <a:ln w="12700" cap="flat">
              <a:solidFill>
                <a:srgbClr val="4D4D4E"/>
              </a:solidFill>
              <a:prstDash val="solid"/>
              <a:round/>
            </a:ln>
          </a:bottom>
          <a:insideH>
            <a:ln w="12700" cap="flat">
              <a:solidFill>
                <a:srgbClr val="4D4D4E"/>
              </a:solidFill>
              <a:prstDash val="solid"/>
              <a:round/>
            </a:ln>
          </a:insideH>
          <a:insideV>
            <a:ln w="12700" cap="flat">
              <a:solidFill>
                <a:srgbClr val="4D4D4E"/>
              </a:solidFill>
              <a:prstDash val="solid"/>
              <a:round/>
            </a:ln>
          </a:insideV>
        </a:tcBdr>
        <a:fill>
          <a:solidFill>
            <a:srgbClr val="4D4D4E">
              <a:alpha val="20000"/>
            </a:srgbClr>
          </a:solidFill>
        </a:fill>
      </a:tcStyle>
    </a:firstCol>
    <a:lastRow>
      <a:tcTxStyle b="on" i="off">
        <a:fontRef idx="major">
          <a:srgbClr val="4D4D4E"/>
        </a:fontRef>
        <a:srgbClr val="4D4D4E"/>
      </a:tcTxStyle>
      <a:tcStyle>
        <a:tcBdr>
          <a:left>
            <a:ln w="12700" cap="flat">
              <a:solidFill>
                <a:srgbClr val="4D4D4E"/>
              </a:solidFill>
              <a:prstDash val="solid"/>
              <a:round/>
            </a:ln>
          </a:left>
          <a:right>
            <a:ln w="12700" cap="flat">
              <a:solidFill>
                <a:srgbClr val="4D4D4E"/>
              </a:solidFill>
              <a:prstDash val="solid"/>
              <a:round/>
            </a:ln>
          </a:right>
          <a:top>
            <a:ln w="50800" cap="flat">
              <a:solidFill>
                <a:srgbClr val="4D4D4E"/>
              </a:solidFill>
              <a:prstDash val="solid"/>
              <a:round/>
            </a:ln>
          </a:top>
          <a:bottom>
            <a:ln w="12700" cap="flat">
              <a:solidFill>
                <a:srgbClr val="4D4D4E"/>
              </a:solidFill>
              <a:prstDash val="solid"/>
              <a:round/>
            </a:ln>
          </a:bottom>
          <a:insideH>
            <a:ln w="12700" cap="flat">
              <a:solidFill>
                <a:srgbClr val="4D4D4E"/>
              </a:solidFill>
              <a:prstDash val="solid"/>
              <a:round/>
            </a:ln>
          </a:insideH>
          <a:insideV>
            <a:ln w="12700" cap="flat">
              <a:solidFill>
                <a:srgbClr val="4D4D4E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4D4D4E"/>
        </a:fontRef>
        <a:srgbClr val="4D4D4E"/>
      </a:tcTxStyle>
      <a:tcStyle>
        <a:tcBdr>
          <a:left>
            <a:ln w="12700" cap="flat">
              <a:solidFill>
                <a:srgbClr val="4D4D4E"/>
              </a:solidFill>
              <a:prstDash val="solid"/>
              <a:round/>
            </a:ln>
          </a:left>
          <a:right>
            <a:ln w="12700" cap="flat">
              <a:solidFill>
                <a:srgbClr val="4D4D4E"/>
              </a:solidFill>
              <a:prstDash val="solid"/>
              <a:round/>
            </a:ln>
          </a:right>
          <a:top>
            <a:ln w="12700" cap="flat">
              <a:solidFill>
                <a:srgbClr val="4D4D4E"/>
              </a:solidFill>
              <a:prstDash val="solid"/>
              <a:round/>
            </a:ln>
          </a:top>
          <a:bottom>
            <a:ln w="25400" cap="flat">
              <a:solidFill>
                <a:srgbClr val="4D4D4E"/>
              </a:solidFill>
              <a:prstDash val="solid"/>
              <a:round/>
            </a:ln>
          </a:bottom>
          <a:insideH>
            <a:ln w="12700" cap="flat">
              <a:solidFill>
                <a:srgbClr val="4D4D4E"/>
              </a:solidFill>
              <a:prstDash val="solid"/>
              <a:round/>
            </a:ln>
          </a:insideH>
          <a:insideV>
            <a:ln w="12700" cap="flat">
              <a:solidFill>
                <a:srgbClr val="4D4D4E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3" name="Shape 653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654" name="Shape 654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400">
        <a:latin typeface="+mj-lt"/>
        <a:ea typeface="+mj-ea"/>
        <a:cs typeface="+mj-cs"/>
        <a:sym typeface="Arial"/>
      </a:defRPr>
    </a:lvl1pPr>
    <a:lvl2pPr indent="228600" latinLnBrk="0">
      <a:defRPr sz="1400">
        <a:latin typeface="+mj-lt"/>
        <a:ea typeface="+mj-ea"/>
        <a:cs typeface="+mj-cs"/>
        <a:sym typeface="Arial"/>
      </a:defRPr>
    </a:lvl2pPr>
    <a:lvl3pPr indent="457200" latinLnBrk="0">
      <a:defRPr sz="1400">
        <a:latin typeface="+mj-lt"/>
        <a:ea typeface="+mj-ea"/>
        <a:cs typeface="+mj-cs"/>
        <a:sym typeface="Arial"/>
      </a:defRPr>
    </a:lvl3pPr>
    <a:lvl4pPr indent="685800" latinLnBrk="0">
      <a:defRPr sz="1400">
        <a:latin typeface="+mj-lt"/>
        <a:ea typeface="+mj-ea"/>
        <a:cs typeface="+mj-cs"/>
        <a:sym typeface="Arial"/>
      </a:defRPr>
    </a:lvl4pPr>
    <a:lvl5pPr indent="914400" latinLnBrk="0">
      <a:defRPr sz="1400">
        <a:latin typeface="+mj-lt"/>
        <a:ea typeface="+mj-ea"/>
        <a:cs typeface="+mj-cs"/>
        <a:sym typeface="Arial"/>
      </a:defRPr>
    </a:lvl5pPr>
    <a:lvl6pPr indent="1143000" latinLnBrk="0">
      <a:defRPr sz="1400">
        <a:latin typeface="+mj-lt"/>
        <a:ea typeface="+mj-ea"/>
        <a:cs typeface="+mj-cs"/>
        <a:sym typeface="Arial"/>
      </a:defRPr>
    </a:lvl6pPr>
    <a:lvl7pPr indent="1371600" latinLnBrk="0">
      <a:defRPr sz="1400">
        <a:latin typeface="+mj-lt"/>
        <a:ea typeface="+mj-ea"/>
        <a:cs typeface="+mj-cs"/>
        <a:sym typeface="Arial"/>
      </a:defRPr>
    </a:lvl7pPr>
    <a:lvl8pPr indent="1600200" latinLnBrk="0">
      <a:defRPr sz="1400">
        <a:latin typeface="+mj-lt"/>
        <a:ea typeface="+mj-ea"/>
        <a:cs typeface="+mj-cs"/>
        <a:sym typeface="Arial"/>
      </a:defRPr>
    </a:lvl8pPr>
    <a:lvl9pPr indent="1828800" latinLnBrk="0">
      <a:defRPr sz="1400">
        <a:latin typeface="+mj-lt"/>
        <a:ea typeface="+mj-ea"/>
        <a:cs typeface="+mj-cs"/>
        <a:sym typeface="Arial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Relationship Id="rId7" Type="http://schemas.openxmlformats.org/officeDocument/2006/relationships/image" Target="../media/image9.png"/><Relationship Id="rId8" Type="http://schemas.openxmlformats.org/officeDocument/2006/relationships/image" Target="../media/image10.png"/><Relationship Id="rId9" Type="http://schemas.openxmlformats.org/officeDocument/2006/relationships/image" Target="../media/image11.png"/><Relationship Id="rId10" Type="http://schemas.openxmlformats.org/officeDocument/2006/relationships/image" Target="../media/image12.png"/><Relationship Id="rId11" Type="http://schemas.openxmlformats.org/officeDocument/2006/relationships/image" Target="../media/image13.png"/><Relationship Id="rId12" Type="http://schemas.openxmlformats.org/officeDocument/2006/relationships/image" Target="../media/image14.png"/><Relationship Id="rId13" Type="http://schemas.openxmlformats.org/officeDocument/2006/relationships/image" Target="../media/image15.png"/><Relationship Id="rId14" Type="http://schemas.openxmlformats.org/officeDocument/2006/relationships/image" Target="../media/image16.png"/><Relationship Id="rId15" Type="http://schemas.openxmlformats.org/officeDocument/2006/relationships/image" Target="../media/image17.png"/><Relationship Id="rId16" Type="http://schemas.openxmlformats.org/officeDocument/2006/relationships/image" Target="../media/image18.png"/><Relationship Id="rId17" Type="http://schemas.openxmlformats.org/officeDocument/2006/relationships/image" Target="../media/image19.png"/><Relationship Id="rId18" Type="http://schemas.openxmlformats.org/officeDocument/2006/relationships/image" Target="../media/image20.png"/><Relationship Id="rId19" Type="http://schemas.openxmlformats.org/officeDocument/2006/relationships/image" Target="../media/image21.png"/><Relationship Id="rId20" Type="http://schemas.openxmlformats.org/officeDocument/2006/relationships/image" Target="../media/image22.png"/><Relationship Id="rId21" Type="http://schemas.openxmlformats.org/officeDocument/2006/relationships/image" Target="../media/image23.png"/><Relationship Id="rId22" Type="http://schemas.openxmlformats.org/officeDocument/2006/relationships/image" Target="../media/image24.png"/><Relationship Id="rId23" Type="http://schemas.openxmlformats.org/officeDocument/2006/relationships/image" Target="../media/image25.png"/></Relationships>
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6.png"/><Relationship Id="rId3" Type="http://schemas.openxmlformats.org/officeDocument/2006/relationships/image" Target="../media/image27.png"/><Relationship Id="rId4" Type="http://schemas.openxmlformats.org/officeDocument/2006/relationships/image" Target="../media/image28.png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eltext"/>
          <p:cNvSpPr txBox="1"/>
          <p:nvPr>
            <p:ph type="title"/>
          </p:nvPr>
        </p:nvSpPr>
        <p:spPr>
          <a:xfrm>
            <a:off x="-4763" y="149225"/>
            <a:ext cx="6565053" cy="68600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86868"/>
                </a:solidFill>
              </a:defRPr>
            </a:lvl1pPr>
          </a:lstStyle>
          <a:p>
            <a:pPr/>
            <a:r>
              <a:t>Titeltext</a:t>
            </a:r>
          </a:p>
        </p:txBody>
      </p:sp>
      <p:sp>
        <p:nvSpPr>
          <p:cNvPr id="18" name="Textebene 1…"/>
          <p:cNvSpPr txBox="1"/>
          <p:nvPr>
            <p:ph type="body" sz="quarter" idx="1"/>
          </p:nvPr>
        </p:nvSpPr>
        <p:spPr>
          <a:xfrm>
            <a:off x="285601" y="1329282"/>
            <a:ext cx="1976217" cy="1974365"/>
          </a:xfrm>
          <a:prstGeom prst="rect">
            <a:avLst/>
          </a:prstGeom>
          <a:solidFill>
            <a:schemeClr val="accent4"/>
          </a:solidFill>
        </p:spPr>
        <p:txBody>
          <a:bodyPr lIns="72000" tIns="72000" rIns="72000" bIns="72000"/>
          <a:lstStyle>
            <a:lvl1pPr>
              <a:defRPr spc="-90" sz="1500">
                <a:solidFill>
                  <a:srgbClr val="FFFFFF"/>
                </a:solidFill>
              </a:defRPr>
            </a:lvl1pPr>
            <a:lvl2pPr marL="556880" indent="-214186">
              <a:defRPr spc="-90" sz="1500">
                <a:solidFill>
                  <a:srgbClr val="FFFFFF"/>
                </a:solidFill>
              </a:defRPr>
            </a:lvl2pPr>
            <a:lvl3pPr marL="883102" indent="-197710">
              <a:defRPr spc="-90" sz="1500">
                <a:solidFill>
                  <a:srgbClr val="FFFFFF"/>
                </a:solidFill>
              </a:defRPr>
            </a:lvl3pPr>
            <a:lvl4pPr marL="1225796" indent="-197710">
              <a:defRPr spc="-90" sz="1500">
                <a:solidFill>
                  <a:srgbClr val="FFFFFF"/>
                </a:solidFill>
              </a:defRPr>
            </a:lvl4pPr>
            <a:lvl5pPr marL="1568491" indent="-197710">
              <a:defRPr spc="-90" sz="1500">
                <a:solidFill>
                  <a:srgbClr val="FFFFFF"/>
                </a:solidFill>
              </a:defRPr>
            </a:lvl5pPr>
          </a:lstStyle>
          <a:p>
            <a:pPr/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19" name="Textplatzhalter 2"/>
          <p:cNvSpPr/>
          <p:nvPr>
            <p:ph type="body" sz="quarter" idx="13"/>
          </p:nvPr>
        </p:nvSpPr>
        <p:spPr>
          <a:xfrm>
            <a:off x="2479624" y="1329282"/>
            <a:ext cx="1976218" cy="1974366"/>
          </a:xfrm>
          <a:prstGeom prst="rect">
            <a:avLst/>
          </a:prstGeom>
          <a:solidFill>
            <a:schemeClr val="accent4"/>
          </a:solidFill>
        </p:spPr>
        <p:txBody>
          <a:bodyPr lIns="72000" tIns="72000" rIns="72000" bIns="72000"/>
          <a:lstStyle/>
          <a:p>
            <a:pPr/>
          </a:p>
        </p:txBody>
      </p:sp>
      <p:sp>
        <p:nvSpPr>
          <p:cNvPr id="20" name="Textplatzhalter 2"/>
          <p:cNvSpPr/>
          <p:nvPr>
            <p:ph type="body" sz="quarter" idx="14"/>
          </p:nvPr>
        </p:nvSpPr>
        <p:spPr>
          <a:xfrm>
            <a:off x="4673644" y="1323257"/>
            <a:ext cx="1976218" cy="1974365"/>
          </a:xfrm>
          <a:prstGeom prst="rect">
            <a:avLst/>
          </a:prstGeom>
          <a:solidFill>
            <a:schemeClr val="accent4"/>
          </a:solidFill>
        </p:spPr>
        <p:txBody>
          <a:bodyPr lIns="72000" tIns="72000" rIns="72000" bIns="72000"/>
          <a:lstStyle/>
          <a:p>
            <a:pPr/>
          </a:p>
        </p:txBody>
      </p:sp>
      <p:sp>
        <p:nvSpPr>
          <p:cNvPr id="21" name="Textplatzhalter 2"/>
          <p:cNvSpPr/>
          <p:nvPr>
            <p:ph type="body" sz="quarter" idx="15"/>
          </p:nvPr>
        </p:nvSpPr>
        <p:spPr>
          <a:xfrm>
            <a:off x="6867662" y="1323257"/>
            <a:ext cx="1976218" cy="1974365"/>
          </a:xfrm>
          <a:prstGeom prst="rect">
            <a:avLst/>
          </a:prstGeom>
          <a:solidFill>
            <a:schemeClr val="accent4"/>
          </a:solidFill>
        </p:spPr>
        <p:txBody>
          <a:bodyPr lIns="72000" tIns="72000" rIns="72000" bIns="72000"/>
          <a:lstStyle/>
          <a:p>
            <a:pPr/>
          </a:p>
        </p:txBody>
      </p:sp>
      <p:sp>
        <p:nvSpPr>
          <p:cNvPr id="22" name="Textplatzhalter 2"/>
          <p:cNvSpPr/>
          <p:nvPr>
            <p:ph type="body" sz="quarter" idx="16"/>
          </p:nvPr>
        </p:nvSpPr>
        <p:spPr>
          <a:xfrm>
            <a:off x="2479624" y="3462072"/>
            <a:ext cx="1976218" cy="1974365"/>
          </a:xfrm>
          <a:prstGeom prst="rect">
            <a:avLst/>
          </a:prstGeom>
          <a:solidFill>
            <a:schemeClr val="accent4"/>
          </a:solidFill>
        </p:spPr>
        <p:txBody>
          <a:bodyPr lIns="72000" tIns="72000" rIns="72000" bIns="72000"/>
          <a:lstStyle/>
          <a:p>
            <a:pPr/>
          </a:p>
        </p:txBody>
      </p:sp>
      <p:sp>
        <p:nvSpPr>
          <p:cNvPr id="23" name="Textplatzhalter 2"/>
          <p:cNvSpPr/>
          <p:nvPr>
            <p:ph type="body" sz="quarter" idx="17"/>
          </p:nvPr>
        </p:nvSpPr>
        <p:spPr>
          <a:xfrm>
            <a:off x="4673644" y="3456047"/>
            <a:ext cx="1976218" cy="1974366"/>
          </a:xfrm>
          <a:prstGeom prst="rect">
            <a:avLst/>
          </a:prstGeom>
          <a:solidFill>
            <a:schemeClr val="accent4"/>
          </a:solidFill>
        </p:spPr>
        <p:txBody>
          <a:bodyPr lIns="72000" tIns="72000" rIns="72000" bIns="72000"/>
          <a:lstStyle/>
          <a:p>
            <a:pPr/>
          </a:p>
        </p:txBody>
      </p:sp>
      <p:sp>
        <p:nvSpPr>
          <p:cNvPr id="24" name="Textplatzhalter 2"/>
          <p:cNvSpPr/>
          <p:nvPr>
            <p:ph type="body" sz="quarter" idx="18"/>
          </p:nvPr>
        </p:nvSpPr>
        <p:spPr>
          <a:xfrm>
            <a:off x="6867662" y="3456047"/>
            <a:ext cx="1976218" cy="1974366"/>
          </a:xfrm>
          <a:prstGeom prst="rect">
            <a:avLst/>
          </a:prstGeom>
          <a:solidFill>
            <a:schemeClr val="accent4"/>
          </a:solidFill>
        </p:spPr>
        <p:txBody>
          <a:bodyPr lIns="72000" tIns="72000" rIns="72000" bIns="72000"/>
          <a:lstStyle/>
          <a:p>
            <a:pPr/>
          </a:p>
        </p:txBody>
      </p:sp>
      <p:sp>
        <p:nvSpPr>
          <p:cNvPr id="25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ext &gt; SMA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Titeltext"/>
          <p:cNvSpPr txBox="1"/>
          <p:nvPr>
            <p:ph type="title"/>
          </p:nvPr>
        </p:nvSpPr>
        <p:spPr>
          <a:xfrm>
            <a:off x="-4763" y="149225"/>
            <a:ext cx="6533156" cy="68600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86868"/>
                </a:solidFill>
              </a:defRPr>
            </a:lvl1pPr>
          </a:lstStyle>
          <a:p>
            <a:pPr/>
            <a:r>
              <a:t>Titeltext</a:t>
            </a:r>
          </a:p>
        </p:txBody>
      </p:sp>
      <p:sp>
        <p:nvSpPr>
          <p:cNvPr id="110" name="Picture Placeholder 22"/>
          <p:cNvSpPr/>
          <p:nvPr>
            <p:ph type="pic" sz="quarter" idx="13"/>
          </p:nvPr>
        </p:nvSpPr>
        <p:spPr>
          <a:xfrm>
            <a:off x="6384780" y="1286539"/>
            <a:ext cx="2475060" cy="181817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11" name="Textebene 1…"/>
          <p:cNvSpPr txBox="1"/>
          <p:nvPr>
            <p:ph type="body" sz="quarter" idx="1"/>
          </p:nvPr>
        </p:nvSpPr>
        <p:spPr>
          <a:xfrm>
            <a:off x="296236" y="1286539"/>
            <a:ext cx="5903987" cy="1818171"/>
          </a:xfrm>
          <a:prstGeom prst="rect">
            <a:avLst/>
          </a:prstGeom>
        </p:spPr>
        <p:txBody>
          <a:bodyPr/>
          <a:lstStyle/>
          <a:p>
            <a:pPr/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112" name="Textplatzhalter 2"/>
          <p:cNvSpPr/>
          <p:nvPr>
            <p:ph type="body" sz="half" idx="14"/>
          </p:nvPr>
        </p:nvSpPr>
        <p:spPr>
          <a:xfrm>
            <a:off x="296233" y="3296091"/>
            <a:ext cx="8542340" cy="2200943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3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Timeline OVER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traight Connector 17"/>
          <p:cNvSpPr/>
          <p:nvPr/>
        </p:nvSpPr>
        <p:spPr>
          <a:xfrm flipH="1">
            <a:off x="4419601" y="1742625"/>
            <a:ext cx="3" cy="459415"/>
          </a:xfrm>
          <a:prstGeom prst="line">
            <a:avLst/>
          </a:prstGeom>
          <a:ln>
            <a:solidFill>
              <a:srgbClr val="A6A6A6"/>
            </a:solidFill>
            <a:headEnd type="oval"/>
            <a:tailEnd type="oval"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121" name="AutoShape 14"/>
          <p:cNvSpPr/>
          <p:nvPr/>
        </p:nvSpPr>
        <p:spPr>
          <a:xfrm>
            <a:off x="4230927" y="975588"/>
            <a:ext cx="372096" cy="5970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0562" y="5503"/>
                </a:moveTo>
                <a:cubicBezTo>
                  <a:pt x="20837" y="5503"/>
                  <a:pt x="21079" y="5553"/>
                  <a:pt x="21286" y="5656"/>
                </a:cubicBezTo>
                <a:cubicBezTo>
                  <a:pt x="21499" y="5760"/>
                  <a:pt x="21600" y="5889"/>
                  <a:pt x="21600" y="6045"/>
                </a:cubicBezTo>
                <a:cubicBezTo>
                  <a:pt x="21600" y="6136"/>
                  <a:pt x="21586" y="6208"/>
                  <a:pt x="21557" y="6261"/>
                </a:cubicBezTo>
                <a:lnTo>
                  <a:pt x="8488" y="21267"/>
                </a:lnTo>
                <a:cubicBezTo>
                  <a:pt x="8333" y="21490"/>
                  <a:pt x="8000" y="21600"/>
                  <a:pt x="7493" y="21600"/>
                </a:cubicBezTo>
                <a:cubicBezTo>
                  <a:pt x="7217" y="21600"/>
                  <a:pt x="6961" y="21550"/>
                  <a:pt x="6729" y="21447"/>
                </a:cubicBezTo>
                <a:cubicBezTo>
                  <a:pt x="6497" y="21344"/>
                  <a:pt x="6381" y="21214"/>
                  <a:pt x="6381" y="21058"/>
                </a:cubicBezTo>
                <a:cubicBezTo>
                  <a:pt x="6381" y="21015"/>
                  <a:pt x="6406" y="20974"/>
                  <a:pt x="6454" y="20948"/>
                </a:cubicBezTo>
                <a:lnTo>
                  <a:pt x="11170" y="10444"/>
                </a:lnTo>
                <a:cubicBezTo>
                  <a:pt x="10986" y="10473"/>
                  <a:pt x="10613" y="10531"/>
                  <a:pt x="10058" y="10610"/>
                </a:cubicBezTo>
                <a:cubicBezTo>
                  <a:pt x="9502" y="10689"/>
                  <a:pt x="8874" y="10776"/>
                  <a:pt x="8164" y="10868"/>
                </a:cubicBezTo>
                <a:cubicBezTo>
                  <a:pt x="7454" y="10961"/>
                  <a:pt x="6705" y="11062"/>
                  <a:pt x="5922" y="11172"/>
                </a:cubicBezTo>
                <a:cubicBezTo>
                  <a:pt x="5135" y="11285"/>
                  <a:pt x="4401" y="11388"/>
                  <a:pt x="3724" y="11484"/>
                </a:cubicBezTo>
                <a:cubicBezTo>
                  <a:pt x="3043" y="11580"/>
                  <a:pt x="2459" y="11655"/>
                  <a:pt x="1966" y="11708"/>
                </a:cubicBezTo>
                <a:cubicBezTo>
                  <a:pt x="1473" y="11761"/>
                  <a:pt x="1178" y="11787"/>
                  <a:pt x="1087" y="11787"/>
                </a:cubicBezTo>
                <a:cubicBezTo>
                  <a:pt x="777" y="11787"/>
                  <a:pt x="521" y="11734"/>
                  <a:pt x="314" y="11624"/>
                </a:cubicBezTo>
                <a:cubicBezTo>
                  <a:pt x="106" y="11511"/>
                  <a:pt x="0" y="11386"/>
                  <a:pt x="0" y="11249"/>
                </a:cubicBezTo>
                <a:cubicBezTo>
                  <a:pt x="0" y="11187"/>
                  <a:pt x="14" y="11151"/>
                  <a:pt x="43" y="11134"/>
                </a:cubicBezTo>
                <a:lnTo>
                  <a:pt x="4879" y="424"/>
                </a:lnTo>
                <a:cubicBezTo>
                  <a:pt x="4942" y="302"/>
                  <a:pt x="5067" y="201"/>
                  <a:pt x="5261" y="120"/>
                </a:cubicBezTo>
                <a:cubicBezTo>
                  <a:pt x="5454" y="40"/>
                  <a:pt x="5671" y="0"/>
                  <a:pt x="5922" y="0"/>
                </a:cubicBezTo>
                <a:lnTo>
                  <a:pt x="13875" y="0"/>
                </a:lnTo>
                <a:cubicBezTo>
                  <a:pt x="14156" y="0"/>
                  <a:pt x="14397" y="52"/>
                  <a:pt x="14605" y="153"/>
                </a:cubicBezTo>
                <a:cubicBezTo>
                  <a:pt x="14813" y="256"/>
                  <a:pt x="14919" y="386"/>
                  <a:pt x="14919" y="539"/>
                </a:cubicBezTo>
                <a:cubicBezTo>
                  <a:pt x="14919" y="585"/>
                  <a:pt x="14909" y="623"/>
                  <a:pt x="14895" y="652"/>
                </a:cubicBezTo>
                <a:cubicBezTo>
                  <a:pt x="14880" y="686"/>
                  <a:pt x="14856" y="729"/>
                  <a:pt x="14822" y="779"/>
                </a:cubicBezTo>
                <a:lnTo>
                  <a:pt x="10662" y="6801"/>
                </a:lnTo>
                <a:cubicBezTo>
                  <a:pt x="10846" y="6770"/>
                  <a:pt x="11209" y="6719"/>
                  <a:pt x="11750" y="6647"/>
                </a:cubicBezTo>
                <a:cubicBezTo>
                  <a:pt x="12291" y="6573"/>
                  <a:pt x="12914" y="6491"/>
                  <a:pt x="13619" y="6398"/>
                </a:cubicBezTo>
                <a:cubicBezTo>
                  <a:pt x="14330" y="6307"/>
                  <a:pt x="15064" y="6206"/>
                  <a:pt x="15822" y="6095"/>
                </a:cubicBezTo>
                <a:cubicBezTo>
                  <a:pt x="16576" y="5983"/>
                  <a:pt x="17291" y="5884"/>
                  <a:pt x="17972" y="5800"/>
                </a:cubicBezTo>
                <a:cubicBezTo>
                  <a:pt x="18649" y="5719"/>
                  <a:pt x="19228" y="5647"/>
                  <a:pt x="19707" y="5589"/>
                </a:cubicBezTo>
                <a:cubicBezTo>
                  <a:pt x="20180" y="5534"/>
                  <a:pt x="20465" y="5503"/>
                  <a:pt x="20562" y="5503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122" name="Titeltext"/>
          <p:cNvSpPr txBox="1"/>
          <p:nvPr>
            <p:ph type="title"/>
          </p:nvPr>
        </p:nvSpPr>
        <p:spPr>
          <a:xfrm>
            <a:off x="917861" y="149226"/>
            <a:ext cx="6998242" cy="686008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rgbClr val="686868"/>
                </a:solidFill>
              </a:defRPr>
            </a:lvl1pPr>
          </a:lstStyle>
          <a:p>
            <a:pPr/>
            <a:r>
              <a:t>Titeltext</a:t>
            </a:r>
          </a:p>
        </p:txBody>
      </p:sp>
      <p:sp>
        <p:nvSpPr>
          <p:cNvPr id="123" name="Textebene 1…"/>
          <p:cNvSpPr txBox="1"/>
          <p:nvPr>
            <p:ph type="body" sz="quarter" idx="1"/>
          </p:nvPr>
        </p:nvSpPr>
        <p:spPr>
          <a:xfrm>
            <a:off x="343851" y="1867118"/>
            <a:ext cx="3924268" cy="184668"/>
          </a:xfrm>
          <a:prstGeom prst="rect">
            <a:avLst/>
          </a:prstGeom>
        </p:spPr>
        <p:txBody>
          <a:bodyPr anchor="ctr"/>
          <a:lstStyle>
            <a:lvl1pPr algn="r">
              <a:spcBef>
                <a:spcPts val="200"/>
              </a:spcBef>
              <a:defRPr sz="1200"/>
            </a:lvl1pPr>
            <a:lvl2pPr marL="514042" indent="-171347" algn="r">
              <a:spcBef>
                <a:spcPts val="200"/>
              </a:spcBef>
              <a:defRPr sz="1200"/>
            </a:lvl2pPr>
            <a:lvl3pPr marL="843560" indent="-158168" algn="r">
              <a:spcBef>
                <a:spcPts val="200"/>
              </a:spcBef>
              <a:defRPr sz="1200"/>
            </a:lvl3pPr>
            <a:lvl4pPr marL="1186255" indent="-158167" algn="r">
              <a:spcBef>
                <a:spcPts val="200"/>
              </a:spcBef>
              <a:defRPr sz="1200"/>
            </a:lvl4pPr>
            <a:lvl5pPr marL="1528949" indent="-158167" algn="r">
              <a:spcBef>
                <a:spcPts val="200"/>
              </a:spcBef>
              <a:defRPr sz="1200"/>
            </a:lvl5pPr>
          </a:lstStyle>
          <a:p>
            <a:pPr/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124" name="Straight Connector 17"/>
          <p:cNvSpPr/>
          <p:nvPr/>
        </p:nvSpPr>
        <p:spPr>
          <a:xfrm flipH="1">
            <a:off x="4417814" y="2736806"/>
            <a:ext cx="3" cy="459415"/>
          </a:xfrm>
          <a:prstGeom prst="line">
            <a:avLst/>
          </a:prstGeom>
          <a:ln>
            <a:solidFill>
              <a:srgbClr val="A6A6A6"/>
            </a:solidFill>
            <a:headEnd type="oval"/>
            <a:tailEnd type="oval"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125" name="Straight Connector 17"/>
          <p:cNvSpPr/>
          <p:nvPr/>
        </p:nvSpPr>
        <p:spPr>
          <a:xfrm flipH="1">
            <a:off x="4417814" y="3730987"/>
            <a:ext cx="3" cy="459415"/>
          </a:xfrm>
          <a:prstGeom prst="line">
            <a:avLst/>
          </a:prstGeom>
          <a:ln>
            <a:solidFill>
              <a:srgbClr val="A6A6A6"/>
            </a:solidFill>
            <a:headEnd type="oval"/>
            <a:tailEnd type="oval"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126" name="Straight Connector 17"/>
          <p:cNvSpPr/>
          <p:nvPr/>
        </p:nvSpPr>
        <p:spPr>
          <a:xfrm flipH="1">
            <a:off x="4417814" y="5719348"/>
            <a:ext cx="3" cy="459415"/>
          </a:xfrm>
          <a:prstGeom prst="line">
            <a:avLst/>
          </a:prstGeom>
          <a:ln>
            <a:solidFill>
              <a:srgbClr val="A6A6A6"/>
            </a:solidFill>
            <a:headEnd type="oval"/>
            <a:tailEnd type="oval"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127" name="Straight Connector 17"/>
          <p:cNvSpPr/>
          <p:nvPr/>
        </p:nvSpPr>
        <p:spPr>
          <a:xfrm flipH="1">
            <a:off x="4417814" y="4725168"/>
            <a:ext cx="3" cy="459415"/>
          </a:xfrm>
          <a:prstGeom prst="line">
            <a:avLst/>
          </a:prstGeom>
          <a:ln>
            <a:solidFill>
              <a:srgbClr val="A6A6A6"/>
            </a:solidFill>
            <a:headEnd type="oval"/>
            <a:tailEnd type="oval"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128" name="AutoShape 39"/>
          <p:cNvSpPr/>
          <p:nvPr/>
        </p:nvSpPr>
        <p:spPr>
          <a:xfrm>
            <a:off x="4221309" y="6239631"/>
            <a:ext cx="415398" cy="4577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95" h="21600" fill="norm" stroke="1" extrusionOk="0">
                <a:moveTo>
                  <a:pt x="8043" y="21600"/>
                </a:moveTo>
                <a:cubicBezTo>
                  <a:pt x="7769" y="21600"/>
                  <a:pt x="7477" y="21508"/>
                  <a:pt x="7164" y="21321"/>
                </a:cubicBezTo>
                <a:cubicBezTo>
                  <a:pt x="6850" y="21133"/>
                  <a:pt x="6608" y="20917"/>
                  <a:pt x="6436" y="20666"/>
                </a:cubicBezTo>
                <a:lnTo>
                  <a:pt x="266" y="11698"/>
                </a:lnTo>
                <a:cubicBezTo>
                  <a:pt x="88" y="11440"/>
                  <a:pt x="0" y="11121"/>
                  <a:pt x="0" y="10741"/>
                </a:cubicBezTo>
                <a:cubicBezTo>
                  <a:pt x="0" y="10362"/>
                  <a:pt x="88" y="10047"/>
                  <a:pt x="266" y="9799"/>
                </a:cubicBezTo>
                <a:lnTo>
                  <a:pt x="2307" y="6831"/>
                </a:lnTo>
                <a:cubicBezTo>
                  <a:pt x="2488" y="6573"/>
                  <a:pt x="2708" y="6445"/>
                  <a:pt x="2970" y="6452"/>
                </a:cubicBezTo>
                <a:cubicBezTo>
                  <a:pt x="3233" y="6459"/>
                  <a:pt x="3448" y="6583"/>
                  <a:pt x="3622" y="6831"/>
                </a:cubicBezTo>
                <a:lnTo>
                  <a:pt x="7903" y="13023"/>
                </a:lnTo>
                <a:cubicBezTo>
                  <a:pt x="8082" y="13281"/>
                  <a:pt x="8302" y="13409"/>
                  <a:pt x="8567" y="13409"/>
                </a:cubicBezTo>
                <a:cubicBezTo>
                  <a:pt x="8827" y="13409"/>
                  <a:pt x="9045" y="13281"/>
                  <a:pt x="9221" y="13023"/>
                </a:cubicBezTo>
                <a:lnTo>
                  <a:pt x="17965" y="393"/>
                </a:lnTo>
                <a:cubicBezTo>
                  <a:pt x="18144" y="127"/>
                  <a:pt x="18364" y="0"/>
                  <a:pt x="18629" y="0"/>
                </a:cubicBezTo>
                <a:cubicBezTo>
                  <a:pt x="18888" y="0"/>
                  <a:pt x="19109" y="127"/>
                  <a:pt x="19292" y="393"/>
                </a:cubicBezTo>
                <a:lnTo>
                  <a:pt x="21333" y="3339"/>
                </a:lnTo>
                <a:cubicBezTo>
                  <a:pt x="21511" y="3601"/>
                  <a:pt x="21600" y="3920"/>
                  <a:pt x="21595" y="4299"/>
                </a:cubicBezTo>
                <a:cubicBezTo>
                  <a:pt x="21590" y="4678"/>
                  <a:pt x="21502" y="4993"/>
                  <a:pt x="21333" y="5241"/>
                </a:cubicBezTo>
                <a:lnTo>
                  <a:pt x="10664" y="20666"/>
                </a:lnTo>
                <a:cubicBezTo>
                  <a:pt x="10482" y="20931"/>
                  <a:pt x="10237" y="21147"/>
                  <a:pt x="9929" y="21331"/>
                </a:cubicBezTo>
                <a:cubicBezTo>
                  <a:pt x="9620" y="21512"/>
                  <a:pt x="9339" y="21600"/>
                  <a:pt x="9079" y="21600"/>
                </a:cubicBezTo>
                <a:lnTo>
                  <a:pt x="8043" y="21600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287965">
              <a:defRPr sz="1800">
                <a:solidFill>
                  <a:schemeClr val="accent5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129" name="Textplatzhalter 2"/>
          <p:cNvSpPr/>
          <p:nvPr>
            <p:ph type="body" sz="quarter" idx="13"/>
          </p:nvPr>
        </p:nvSpPr>
        <p:spPr>
          <a:xfrm>
            <a:off x="343849" y="2864521"/>
            <a:ext cx="3924270" cy="184668"/>
          </a:xfrm>
          <a:prstGeom prst="rect">
            <a:avLst/>
          </a:prstGeom>
        </p:spPr>
        <p:txBody>
          <a:bodyPr anchor="ctr"/>
          <a:lstStyle/>
          <a:p>
            <a:pPr/>
          </a:p>
        </p:txBody>
      </p:sp>
      <p:sp>
        <p:nvSpPr>
          <p:cNvPr id="130" name="Textplatzhalter 2"/>
          <p:cNvSpPr/>
          <p:nvPr>
            <p:ph type="body" sz="quarter" idx="14"/>
          </p:nvPr>
        </p:nvSpPr>
        <p:spPr>
          <a:xfrm>
            <a:off x="343849" y="3861918"/>
            <a:ext cx="3924270" cy="184668"/>
          </a:xfrm>
          <a:prstGeom prst="rect">
            <a:avLst/>
          </a:prstGeom>
        </p:spPr>
        <p:txBody>
          <a:bodyPr anchor="ctr"/>
          <a:lstStyle/>
          <a:p>
            <a:pPr/>
          </a:p>
        </p:txBody>
      </p:sp>
      <p:sp>
        <p:nvSpPr>
          <p:cNvPr id="131" name="Textplatzhalter 2"/>
          <p:cNvSpPr/>
          <p:nvPr>
            <p:ph type="body" sz="quarter" idx="15"/>
          </p:nvPr>
        </p:nvSpPr>
        <p:spPr>
          <a:xfrm>
            <a:off x="343849" y="4859320"/>
            <a:ext cx="3924270" cy="184668"/>
          </a:xfrm>
          <a:prstGeom prst="rect">
            <a:avLst/>
          </a:prstGeom>
        </p:spPr>
        <p:txBody>
          <a:bodyPr anchor="ctr"/>
          <a:lstStyle/>
          <a:p>
            <a:pPr/>
          </a:p>
        </p:txBody>
      </p:sp>
      <p:sp>
        <p:nvSpPr>
          <p:cNvPr id="132" name="Textplatzhalter 2"/>
          <p:cNvSpPr/>
          <p:nvPr>
            <p:ph type="body" sz="quarter" idx="16"/>
          </p:nvPr>
        </p:nvSpPr>
        <p:spPr>
          <a:xfrm>
            <a:off x="343849" y="5856720"/>
            <a:ext cx="3924270" cy="184668"/>
          </a:xfrm>
          <a:prstGeom prst="rect">
            <a:avLst/>
          </a:prstGeom>
        </p:spPr>
        <p:txBody>
          <a:bodyPr anchor="ctr"/>
          <a:lstStyle/>
          <a:p>
            <a:pPr/>
          </a:p>
        </p:txBody>
      </p:sp>
      <p:sp>
        <p:nvSpPr>
          <p:cNvPr id="133" name="Textplatzhalter 2"/>
          <p:cNvSpPr/>
          <p:nvPr>
            <p:ph type="body" sz="quarter" idx="17"/>
          </p:nvPr>
        </p:nvSpPr>
        <p:spPr>
          <a:xfrm>
            <a:off x="4602429" y="2361438"/>
            <a:ext cx="3924268" cy="184669"/>
          </a:xfrm>
          <a:prstGeom prst="rect">
            <a:avLst/>
          </a:prstGeom>
        </p:spPr>
        <p:txBody>
          <a:bodyPr anchor="ctr"/>
          <a:lstStyle/>
          <a:p>
            <a:pPr/>
          </a:p>
        </p:txBody>
      </p:sp>
      <p:sp>
        <p:nvSpPr>
          <p:cNvPr id="134" name="Textplatzhalter 2"/>
          <p:cNvSpPr/>
          <p:nvPr>
            <p:ph type="body" sz="quarter" idx="18"/>
          </p:nvPr>
        </p:nvSpPr>
        <p:spPr>
          <a:xfrm>
            <a:off x="4602429" y="3367975"/>
            <a:ext cx="3924268" cy="184668"/>
          </a:xfrm>
          <a:prstGeom prst="rect">
            <a:avLst/>
          </a:prstGeom>
        </p:spPr>
        <p:txBody>
          <a:bodyPr anchor="ctr"/>
          <a:lstStyle/>
          <a:p>
            <a:pPr/>
          </a:p>
        </p:txBody>
      </p:sp>
      <p:sp>
        <p:nvSpPr>
          <p:cNvPr id="135" name="Textplatzhalter 2"/>
          <p:cNvSpPr/>
          <p:nvPr>
            <p:ph type="body" sz="quarter" idx="19"/>
          </p:nvPr>
        </p:nvSpPr>
        <p:spPr>
          <a:xfrm>
            <a:off x="4602429" y="4374515"/>
            <a:ext cx="3924268" cy="184668"/>
          </a:xfrm>
          <a:prstGeom prst="rect">
            <a:avLst/>
          </a:prstGeom>
        </p:spPr>
        <p:txBody>
          <a:bodyPr anchor="ctr"/>
          <a:lstStyle/>
          <a:p>
            <a:pPr/>
          </a:p>
        </p:txBody>
      </p:sp>
      <p:sp>
        <p:nvSpPr>
          <p:cNvPr id="136" name="Textplatzhalter 2"/>
          <p:cNvSpPr/>
          <p:nvPr>
            <p:ph type="body" sz="quarter" idx="20"/>
          </p:nvPr>
        </p:nvSpPr>
        <p:spPr>
          <a:xfrm>
            <a:off x="4602429" y="5381052"/>
            <a:ext cx="3924268" cy="184668"/>
          </a:xfrm>
          <a:prstGeom prst="rect">
            <a:avLst/>
          </a:prstGeom>
        </p:spPr>
        <p:txBody>
          <a:bodyPr anchor="ctr"/>
          <a:lstStyle/>
          <a:p>
            <a:pPr/>
          </a:p>
        </p:txBody>
      </p:sp>
      <p:sp>
        <p:nvSpPr>
          <p:cNvPr id="137" name="Foliennummer"/>
          <p:cNvSpPr txBox="1"/>
          <p:nvPr>
            <p:ph type="sldNum" sz="quarter" idx="2"/>
          </p:nvPr>
        </p:nvSpPr>
        <p:spPr>
          <a:xfrm>
            <a:off x="6289220" y="6221731"/>
            <a:ext cx="263980" cy="269239"/>
          </a:xfrm>
          <a:prstGeom prst="rect">
            <a:avLst/>
          </a:prstGeom>
        </p:spPr>
        <p:txBody>
          <a:bodyPr lIns="45718" tIns="45718" rIns="45718" bIns="45718" anchor="ctr"/>
          <a:lstStyle>
            <a:lvl1pPr algn="r">
              <a:defRPr sz="1200">
                <a:solidFill>
                  <a:srgbClr val="4D4D4E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Timeline St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traight Connector 8"/>
          <p:cNvSpPr/>
          <p:nvPr/>
        </p:nvSpPr>
        <p:spPr>
          <a:xfrm>
            <a:off x="4416983" y="5087883"/>
            <a:ext cx="2" cy="1804763"/>
          </a:xfrm>
          <a:prstGeom prst="line">
            <a:avLst/>
          </a:prstGeom>
          <a:ln>
            <a:solidFill>
              <a:srgbClr val="A6A6A6"/>
            </a:solidFill>
            <a:headEnd type="oval"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145" name="Straight Connector 17"/>
          <p:cNvSpPr/>
          <p:nvPr/>
        </p:nvSpPr>
        <p:spPr>
          <a:xfrm flipH="1">
            <a:off x="4416995" y="1987180"/>
            <a:ext cx="2597" cy="2162414"/>
          </a:xfrm>
          <a:prstGeom prst="line">
            <a:avLst/>
          </a:prstGeom>
          <a:ln>
            <a:solidFill>
              <a:srgbClr val="A6A6A6"/>
            </a:solidFill>
            <a:headEnd type="oval"/>
            <a:tailEnd type="oval"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146" name="AutoShape 14"/>
          <p:cNvSpPr/>
          <p:nvPr/>
        </p:nvSpPr>
        <p:spPr>
          <a:xfrm>
            <a:off x="4230927" y="943688"/>
            <a:ext cx="372096" cy="5970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0562" y="5503"/>
                </a:moveTo>
                <a:cubicBezTo>
                  <a:pt x="20837" y="5503"/>
                  <a:pt x="21079" y="5553"/>
                  <a:pt x="21286" y="5656"/>
                </a:cubicBezTo>
                <a:cubicBezTo>
                  <a:pt x="21499" y="5760"/>
                  <a:pt x="21600" y="5889"/>
                  <a:pt x="21600" y="6045"/>
                </a:cubicBezTo>
                <a:cubicBezTo>
                  <a:pt x="21600" y="6136"/>
                  <a:pt x="21586" y="6208"/>
                  <a:pt x="21557" y="6261"/>
                </a:cubicBezTo>
                <a:lnTo>
                  <a:pt x="8488" y="21267"/>
                </a:lnTo>
                <a:cubicBezTo>
                  <a:pt x="8333" y="21490"/>
                  <a:pt x="8000" y="21600"/>
                  <a:pt x="7493" y="21600"/>
                </a:cubicBezTo>
                <a:cubicBezTo>
                  <a:pt x="7217" y="21600"/>
                  <a:pt x="6961" y="21550"/>
                  <a:pt x="6729" y="21447"/>
                </a:cubicBezTo>
                <a:cubicBezTo>
                  <a:pt x="6497" y="21344"/>
                  <a:pt x="6381" y="21214"/>
                  <a:pt x="6381" y="21058"/>
                </a:cubicBezTo>
                <a:cubicBezTo>
                  <a:pt x="6381" y="21015"/>
                  <a:pt x="6406" y="20974"/>
                  <a:pt x="6454" y="20948"/>
                </a:cubicBezTo>
                <a:lnTo>
                  <a:pt x="11170" y="10444"/>
                </a:lnTo>
                <a:cubicBezTo>
                  <a:pt x="10986" y="10473"/>
                  <a:pt x="10613" y="10531"/>
                  <a:pt x="10058" y="10610"/>
                </a:cubicBezTo>
                <a:cubicBezTo>
                  <a:pt x="9502" y="10689"/>
                  <a:pt x="8874" y="10776"/>
                  <a:pt x="8164" y="10868"/>
                </a:cubicBezTo>
                <a:cubicBezTo>
                  <a:pt x="7454" y="10961"/>
                  <a:pt x="6705" y="11062"/>
                  <a:pt x="5922" y="11172"/>
                </a:cubicBezTo>
                <a:cubicBezTo>
                  <a:pt x="5135" y="11285"/>
                  <a:pt x="4401" y="11388"/>
                  <a:pt x="3724" y="11484"/>
                </a:cubicBezTo>
                <a:cubicBezTo>
                  <a:pt x="3043" y="11580"/>
                  <a:pt x="2459" y="11655"/>
                  <a:pt x="1966" y="11708"/>
                </a:cubicBezTo>
                <a:cubicBezTo>
                  <a:pt x="1473" y="11761"/>
                  <a:pt x="1178" y="11787"/>
                  <a:pt x="1087" y="11787"/>
                </a:cubicBezTo>
                <a:cubicBezTo>
                  <a:pt x="777" y="11787"/>
                  <a:pt x="521" y="11734"/>
                  <a:pt x="314" y="11624"/>
                </a:cubicBezTo>
                <a:cubicBezTo>
                  <a:pt x="106" y="11511"/>
                  <a:pt x="0" y="11386"/>
                  <a:pt x="0" y="11249"/>
                </a:cubicBezTo>
                <a:cubicBezTo>
                  <a:pt x="0" y="11187"/>
                  <a:pt x="14" y="11151"/>
                  <a:pt x="43" y="11134"/>
                </a:cubicBezTo>
                <a:lnTo>
                  <a:pt x="4879" y="424"/>
                </a:lnTo>
                <a:cubicBezTo>
                  <a:pt x="4942" y="302"/>
                  <a:pt x="5067" y="201"/>
                  <a:pt x="5261" y="120"/>
                </a:cubicBezTo>
                <a:cubicBezTo>
                  <a:pt x="5454" y="40"/>
                  <a:pt x="5671" y="0"/>
                  <a:pt x="5922" y="0"/>
                </a:cubicBezTo>
                <a:lnTo>
                  <a:pt x="13875" y="0"/>
                </a:lnTo>
                <a:cubicBezTo>
                  <a:pt x="14156" y="0"/>
                  <a:pt x="14397" y="52"/>
                  <a:pt x="14605" y="153"/>
                </a:cubicBezTo>
                <a:cubicBezTo>
                  <a:pt x="14813" y="256"/>
                  <a:pt x="14919" y="386"/>
                  <a:pt x="14919" y="539"/>
                </a:cubicBezTo>
                <a:cubicBezTo>
                  <a:pt x="14919" y="585"/>
                  <a:pt x="14909" y="623"/>
                  <a:pt x="14895" y="652"/>
                </a:cubicBezTo>
                <a:cubicBezTo>
                  <a:pt x="14880" y="686"/>
                  <a:pt x="14856" y="729"/>
                  <a:pt x="14822" y="779"/>
                </a:cubicBezTo>
                <a:lnTo>
                  <a:pt x="10662" y="6801"/>
                </a:lnTo>
                <a:cubicBezTo>
                  <a:pt x="10846" y="6770"/>
                  <a:pt x="11209" y="6719"/>
                  <a:pt x="11750" y="6647"/>
                </a:cubicBezTo>
                <a:cubicBezTo>
                  <a:pt x="12291" y="6573"/>
                  <a:pt x="12914" y="6491"/>
                  <a:pt x="13619" y="6398"/>
                </a:cubicBezTo>
                <a:cubicBezTo>
                  <a:pt x="14330" y="6307"/>
                  <a:pt x="15064" y="6206"/>
                  <a:pt x="15822" y="6095"/>
                </a:cubicBezTo>
                <a:cubicBezTo>
                  <a:pt x="16576" y="5983"/>
                  <a:pt x="17291" y="5884"/>
                  <a:pt x="17972" y="5800"/>
                </a:cubicBezTo>
                <a:cubicBezTo>
                  <a:pt x="18649" y="5719"/>
                  <a:pt x="19228" y="5647"/>
                  <a:pt x="19707" y="5589"/>
                </a:cubicBezTo>
                <a:cubicBezTo>
                  <a:pt x="20180" y="5534"/>
                  <a:pt x="20465" y="5503"/>
                  <a:pt x="20562" y="5503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147" name="Titeltext"/>
          <p:cNvSpPr txBox="1"/>
          <p:nvPr>
            <p:ph type="title"/>
          </p:nvPr>
        </p:nvSpPr>
        <p:spPr>
          <a:xfrm>
            <a:off x="917861" y="149226"/>
            <a:ext cx="6998242" cy="686008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rgbClr val="686868"/>
                </a:solidFill>
              </a:defRPr>
            </a:lvl1pPr>
          </a:lstStyle>
          <a:p>
            <a:pPr/>
            <a:r>
              <a:t>Titeltext</a:t>
            </a:r>
          </a:p>
        </p:txBody>
      </p:sp>
      <p:sp>
        <p:nvSpPr>
          <p:cNvPr id="148" name="Textebene 1…"/>
          <p:cNvSpPr txBox="1"/>
          <p:nvPr>
            <p:ph type="body" sz="quarter" idx="1"/>
          </p:nvPr>
        </p:nvSpPr>
        <p:spPr>
          <a:xfrm>
            <a:off x="4603038" y="5199998"/>
            <a:ext cx="3924268" cy="1461158"/>
          </a:xfrm>
          <a:prstGeom prst="rect">
            <a:avLst/>
          </a:prstGeom>
        </p:spPr>
        <p:txBody>
          <a:bodyPr/>
          <a:lstStyle>
            <a:lvl1pPr>
              <a:defRPr sz="1300"/>
            </a:lvl1pPr>
            <a:lvl2pPr marL="528322" indent="-185626">
              <a:defRPr sz="1300"/>
            </a:lvl2pPr>
            <a:lvl3pPr marL="856741" indent="-171347">
              <a:defRPr sz="1300"/>
            </a:lvl3pPr>
            <a:lvl4pPr marL="1199435" indent="-171349">
              <a:defRPr sz="1300"/>
            </a:lvl4pPr>
            <a:lvl5pPr marL="1542129" indent="-171349">
              <a:defRPr sz="1300"/>
            </a:lvl5pPr>
          </a:lstStyle>
          <a:p>
            <a:pPr/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149" name="Textplatzhalter 2"/>
          <p:cNvSpPr/>
          <p:nvPr>
            <p:ph type="body" sz="quarter" idx="13"/>
          </p:nvPr>
        </p:nvSpPr>
        <p:spPr>
          <a:xfrm>
            <a:off x="4603039" y="4360031"/>
            <a:ext cx="3924270" cy="750726"/>
          </a:xfrm>
          <a:prstGeom prst="rect">
            <a:avLst/>
          </a:prstGeom>
        </p:spPr>
        <p:txBody>
          <a:bodyPr anchor="b"/>
          <a:lstStyle/>
          <a:p>
            <a:pPr/>
          </a:p>
        </p:txBody>
      </p:sp>
      <p:sp>
        <p:nvSpPr>
          <p:cNvPr id="150" name="Textplatzhalter 2"/>
          <p:cNvSpPr/>
          <p:nvPr>
            <p:ph type="body" sz="quarter" idx="14"/>
          </p:nvPr>
        </p:nvSpPr>
        <p:spPr>
          <a:xfrm>
            <a:off x="4603037" y="2270861"/>
            <a:ext cx="3924269" cy="1461159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51" name="Textplatzhalter 2"/>
          <p:cNvSpPr/>
          <p:nvPr>
            <p:ph type="body" sz="quarter" idx="15"/>
          </p:nvPr>
        </p:nvSpPr>
        <p:spPr>
          <a:xfrm>
            <a:off x="4603039" y="1430892"/>
            <a:ext cx="3924270" cy="750726"/>
          </a:xfrm>
          <a:prstGeom prst="rect">
            <a:avLst/>
          </a:prstGeom>
        </p:spPr>
        <p:txBody>
          <a:bodyPr anchor="b"/>
          <a:lstStyle/>
          <a:p>
            <a:pPr/>
          </a:p>
        </p:txBody>
      </p:sp>
      <p:sp>
        <p:nvSpPr>
          <p:cNvPr id="152" name="Textplatzhalter 2"/>
          <p:cNvSpPr/>
          <p:nvPr>
            <p:ph type="body" sz="quarter" idx="16"/>
          </p:nvPr>
        </p:nvSpPr>
        <p:spPr>
          <a:xfrm>
            <a:off x="306655" y="4090625"/>
            <a:ext cx="3924270" cy="1461158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53" name="Textplatzhalter 2"/>
          <p:cNvSpPr/>
          <p:nvPr>
            <p:ph type="body" sz="quarter" idx="17"/>
          </p:nvPr>
        </p:nvSpPr>
        <p:spPr>
          <a:xfrm>
            <a:off x="306658" y="3250657"/>
            <a:ext cx="3924269" cy="750726"/>
          </a:xfrm>
          <a:prstGeom prst="rect">
            <a:avLst/>
          </a:prstGeom>
        </p:spPr>
        <p:txBody>
          <a:bodyPr anchor="b"/>
          <a:lstStyle/>
          <a:p>
            <a:pPr/>
          </a:p>
        </p:txBody>
      </p:sp>
      <p:sp>
        <p:nvSpPr>
          <p:cNvPr id="154" name="Foliennummer"/>
          <p:cNvSpPr txBox="1"/>
          <p:nvPr>
            <p:ph type="sldNum" sz="quarter" idx="2"/>
          </p:nvPr>
        </p:nvSpPr>
        <p:spPr>
          <a:xfrm>
            <a:off x="6289220" y="6221731"/>
            <a:ext cx="263980" cy="269239"/>
          </a:xfrm>
          <a:prstGeom prst="rect">
            <a:avLst/>
          </a:prstGeom>
        </p:spPr>
        <p:txBody>
          <a:bodyPr lIns="45718" tIns="45718" rIns="45718" bIns="45718" anchor="ctr"/>
          <a:lstStyle>
            <a:lvl1pPr algn="r">
              <a:defRPr sz="1200">
                <a:solidFill>
                  <a:srgbClr val="4D4D4E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Timeline midd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traight Connector 8"/>
          <p:cNvSpPr/>
          <p:nvPr/>
        </p:nvSpPr>
        <p:spPr>
          <a:xfrm>
            <a:off x="4416997" y="2750710"/>
            <a:ext cx="2605" cy="1972140"/>
          </a:xfrm>
          <a:prstGeom prst="line">
            <a:avLst/>
          </a:prstGeom>
          <a:ln>
            <a:solidFill>
              <a:srgbClr val="A6A6A6"/>
            </a:solidFill>
            <a:headEnd type="oval"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162" name="Straight Connector 17"/>
          <p:cNvSpPr/>
          <p:nvPr/>
        </p:nvSpPr>
        <p:spPr>
          <a:xfrm flipH="1">
            <a:off x="4416995" y="-194282"/>
            <a:ext cx="2597" cy="2162414"/>
          </a:xfrm>
          <a:prstGeom prst="line">
            <a:avLst/>
          </a:prstGeom>
          <a:ln>
            <a:solidFill>
              <a:srgbClr val="A6A6A6"/>
            </a:solidFill>
            <a:headEnd type="oval"/>
            <a:tailEnd type="oval"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163" name="Textebene 1…"/>
          <p:cNvSpPr txBox="1"/>
          <p:nvPr>
            <p:ph type="body" sz="quarter" idx="1"/>
          </p:nvPr>
        </p:nvSpPr>
        <p:spPr>
          <a:xfrm>
            <a:off x="4603038" y="5199998"/>
            <a:ext cx="3924268" cy="1461158"/>
          </a:xfrm>
          <a:prstGeom prst="rect">
            <a:avLst/>
          </a:prstGeom>
        </p:spPr>
        <p:txBody>
          <a:bodyPr/>
          <a:lstStyle>
            <a:lvl1pPr>
              <a:defRPr sz="1300"/>
            </a:lvl1pPr>
            <a:lvl2pPr marL="528322" indent="-185626">
              <a:defRPr sz="1300"/>
            </a:lvl2pPr>
            <a:lvl3pPr marL="856741" indent="-171347">
              <a:defRPr sz="1300"/>
            </a:lvl3pPr>
            <a:lvl4pPr marL="1199435" indent="-171349">
              <a:defRPr sz="1300"/>
            </a:lvl4pPr>
            <a:lvl5pPr marL="1542129" indent="-171349">
              <a:defRPr sz="1300"/>
            </a:lvl5pPr>
          </a:lstStyle>
          <a:p>
            <a:pPr/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164" name="Textplatzhalter 2"/>
          <p:cNvSpPr/>
          <p:nvPr>
            <p:ph type="body" sz="quarter" idx="13"/>
          </p:nvPr>
        </p:nvSpPr>
        <p:spPr>
          <a:xfrm>
            <a:off x="4603039" y="4360031"/>
            <a:ext cx="3924270" cy="750726"/>
          </a:xfrm>
          <a:prstGeom prst="rect">
            <a:avLst/>
          </a:prstGeom>
        </p:spPr>
        <p:txBody>
          <a:bodyPr anchor="b"/>
          <a:lstStyle/>
          <a:p>
            <a:pPr/>
          </a:p>
        </p:txBody>
      </p:sp>
      <p:sp>
        <p:nvSpPr>
          <p:cNvPr id="165" name="Textplatzhalter 2"/>
          <p:cNvSpPr/>
          <p:nvPr>
            <p:ph type="body" sz="quarter" idx="14"/>
          </p:nvPr>
        </p:nvSpPr>
        <p:spPr>
          <a:xfrm>
            <a:off x="4603037" y="2270861"/>
            <a:ext cx="3924269" cy="1461159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66" name="Textplatzhalter 2"/>
          <p:cNvSpPr/>
          <p:nvPr>
            <p:ph type="body" sz="quarter" idx="15"/>
          </p:nvPr>
        </p:nvSpPr>
        <p:spPr>
          <a:xfrm>
            <a:off x="4603039" y="1430892"/>
            <a:ext cx="3924270" cy="750726"/>
          </a:xfrm>
          <a:prstGeom prst="rect">
            <a:avLst/>
          </a:prstGeom>
        </p:spPr>
        <p:txBody>
          <a:bodyPr anchor="b"/>
          <a:lstStyle/>
          <a:p>
            <a:pPr/>
          </a:p>
        </p:txBody>
      </p:sp>
      <p:sp>
        <p:nvSpPr>
          <p:cNvPr id="167" name="Textplatzhalter 2"/>
          <p:cNvSpPr/>
          <p:nvPr>
            <p:ph type="body" sz="quarter" idx="16"/>
          </p:nvPr>
        </p:nvSpPr>
        <p:spPr>
          <a:xfrm>
            <a:off x="306655" y="4090625"/>
            <a:ext cx="3924270" cy="1461158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68" name="Textplatzhalter 2"/>
          <p:cNvSpPr/>
          <p:nvPr>
            <p:ph type="body" sz="quarter" idx="17"/>
          </p:nvPr>
        </p:nvSpPr>
        <p:spPr>
          <a:xfrm>
            <a:off x="306658" y="3250657"/>
            <a:ext cx="3924269" cy="750726"/>
          </a:xfrm>
          <a:prstGeom prst="rect">
            <a:avLst/>
          </a:prstGeom>
        </p:spPr>
        <p:txBody>
          <a:bodyPr anchor="b"/>
          <a:lstStyle/>
          <a:p>
            <a:pPr/>
          </a:p>
        </p:txBody>
      </p:sp>
      <p:sp>
        <p:nvSpPr>
          <p:cNvPr id="169" name="Straight Connector 8"/>
          <p:cNvSpPr/>
          <p:nvPr/>
        </p:nvSpPr>
        <p:spPr>
          <a:xfrm>
            <a:off x="4416983" y="5960385"/>
            <a:ext cx="2" cy="1804762"/>
          </a:xfrm>
          <a:prstGeom prst="line">
            <a:avLst/>
          </a:prstGeom>
          <a:ln>
            <a:solidFill>
              <a:srgbClr val="A6A6A6"/>
            </a:solidFill>
            <a:headEnd type="oval"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170" name="Foliennummer"/>
          <p:cNvSpPr txBox="1"/>
          <p:nvPr>
            <p:ph type="sldNum" sz="quarter" idx="2"/>
          </p:nvPr>
        </p:nvSpPr>
        <p:spPr>
          <a:xfrm>
            <a:off x="6289220" y="6221731"/>
            <a:ext cx="263980" cy="269239"/>
          </a:xfrm>
          <a:prstGeom prst="rect">
            <a:avLst/>
          </a:prstGeom>
        </p:spPr>
        <p:txBody>
          <a:bodyPr lIns="45718" tIns="45718" rIns="45718" bIns="45718" anchor="ctr"/>
          <a:lstStyle>
            <a:lvl1pPr algn="r">
              <a:defRPr sz="1200">
                <a:solidFill>
                  <a:srgbClr val="4D4D4E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Timeline 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AutoShape 39"/>
          <p:cNvSpPr/>
          <p:nvPr/>
        </p:nvSpPr>
        <p:spPr>
          <a:xfrm>
            <a:off x="4221309" y="6239631"/>
            <a:ext cx="415398" cy="4577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95" h="21600" fill="norm" stroke="1" extrusionOk="0">
                <a:moveTo>
                  <a:pt x="8043" y="21600"/>
                </a:moveTo>
                <a:cubicBezTo>
                  <a:pt x="7769" y="21600"/>
                  <a:pt x="7477" y="21508"/>
                  <a:pt x="7164" y="21321"/>
                </a:cubicBezTo>
                <a:cubicBezTo>
                  <a:pt x="6850" y="21133"/>
                  <a:pt x="6608" y="20917"/>
                  <a:pt x="6436" y="20666"/>
                </a:cubicBezTo>
                <a:lnTo>
                  <a:pt x="266" y="11698"/>
                </a:lnTo>
                <a:cubicBezTo>
                  <a:pt x="88" y="11440"/>
                  <a:pt x="0" y="11121"/>
                  <a:pt x="0" y="10741"/>
                </a:cubicBezTo>
                <a:cubicBezTo>
                  <a:pt x="0" y="10362"/>
                  <a:pt x="88" y="10047"/>
                  <a:pt x="266" y="9799"/>
                </a:cubicBezTo>
                <a:lnTo>
                  <a:pt x="2307" y="6831"/>
                </a:lnTo>
                <a:cubicBezTo>
                  <a:pt x="2488" y="6573"/>
                  <a:pt x="2708" y="6445"/>
                  <a:pt x="2970" y="6452"/>
                </a:cubicBezTo>
                <a:cubicBezTo>
                  <a:pt x="3233" y="6459"/>
                  <a:pt x="3448" y="6583"/>
                  <a:pt x="3622" y="6831"/>
                </a:cubicBezTo>
                <a:lnTo>
                  <a:pt x="7903" y="13023"/>
                </a:lnTo>
                <a:cubicBezTo>
                  <a:pt x="8082" y="13281"/>
                  <a:pt x="8302" y="13409"/>
                  <a:pt x="8567" y="13409"/>
                </a:cubicBezTo>
                <a:cubicBezTo>
                  <a:pt x="8827" y="13409"/>
                  <a:pt x="9045" y="13281"/>
                  <a:pt x="9221" y="13023"/>
                </a:cubicBezTo>
                <a:lnTo>
                  <a:pt x="17965" y="393"/>
                </a:lnTo>
                <a:cubicBezTo>
                  <a:pt x="18144" y="127"/>
                  <a:pt x="18364" y="0"/>
                  <a:pt x="18629" y="0"/>
                </a:cubicBezTo>
                <a:cubicBezTo>
                  <a:pt x="18888" y="0"/>
                  <a:pt x="19109" y="127"/>
                  <a:pt x="19292" y="393"/>
                </a:cubicBezTo>
                <a:lnTo>
                  <a:pt x="21333" y="3339"/>
                </a:lnTo>
                <a:cubicBezTo>
                  <a:pt x="21511" y="3601"/>
                  <a:pt x="21600" y="3920"/>
                  <a:pt x="21595" y="4299"/>
                </a:cubicBezTo>
                <a:cubicBezTo>
                  <a:pt x="21590" y="4678"/>
                  <a:pt x="21502" y="4993"/>
                  <a:pt x="21333" y="5241"/>
                </a:cubicBezTo>
                <a:lnTo>
                  <a:pt x="10664" y="20666"/>
                </a:lnTo>
                <a:cubicBezTo>
                  <a:pt x="10482" y="20931"/>
                  <a:pt x="10237" y="21147"/>
                  <a:pt x="9929" y="21331"/>
                </a:cubicBezTo>
                <a:cubicBezTo>
                  <a:pt x="9620" y="21512"/>
                  <a:pt x="9339" y="21600"/>
                  <a:pt x="9079" y="21600"/>
                </a:cubicBezTo>
                <a:lnTo>
                  <a:pt x="8043" y="21600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287965">
              <a:defRPr sz="1800">
                <a:solidFill>
                  <a:schemeClr val="accent5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178" name="Straight Connector 8"/>
          <p:cNvSpPr/>
          <p:nvPr/>
        </p:nvSpPr>
        <p:spPr>
          <a:xfrm flipH="1">
            <a:off x="4409888" y="4130909"/>
            <a:ext cx="7066" cy="2108722"/>
          </a:xfrm>
          <a:prstGeom prst="line">
            <a:avLst/>
          </a:prstGeom>
          <a:ln>
            <a:solidFill>
              <a:srgbClr val="A6A6A6"/>
            </a:solidFill>
            <a:headEnd type="oval"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179" name="Straight Connector 17"/>
          <p:cNvSpPr/>
          <p:nvPr/>
        </p:nvSpPr>
        <p:spPr>
          <a:xfrm flipH="1">
            <a:off x="4416995" y="-1044922"/>
            <a:ext cx="2597" cy="2162414"/>
          </a:xfrm>
          <a:prstGeom prst="line">
            <a:avLst/>
          </a:prstGeom>
          <a:ln>
            <a:solidFill>
              <a:srgbClr val="A6A6A6"/>
            </a:solidFill>
            <a:headEnd type="oval"/>
            <a:tailEnd type="oval"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180" name="Textebene 1…"/>
          <p:cNvSpPr txBox="1"/>
          <p:nvPr>
            <p:ph type="body" sz="quarter" idx="1"/>
          </p:nvPr>
        </p:nvSpPr>
        <p:spPr>
          <a:xfrm>
            <a:off x="4603038" y="4349358"/>
            <a:ext cx="3924268" cy="1461158"/>
          </a:xfrm>
          <a:prstGeom prst="rect">
            <a:avLst/>
          </a:prstGeom>
        </p:spPr>
        <p:txBody>
          <a:bodyPr/>
          <a:lstStyle>
            <a:lvl1pPr>
              <a:defRPr sz="1300"/>
            </a:lvl1pPr>
            <a:lvl2pPr marL="528322" indent="-185626">
              <a:defRPr sz="1300"/>
            </a:lvl2pPr>
            <a:lvl3pPr marL="856741" indent="-171347">
              <a:defRPr sz="1300"/>
            </a:lvl3pPr>
            <a:lvl4pPr marL="1199435" indent="-171349">
              <a:defRPr sz="1300"/>
            </a:lvl4pPr>
            <a:lvl5pPr marL="1542129" indent="-171349">
              <a:defRPr sz="1300"/>
            </a:lvl5pPr>
          </a:lstStyle>
          <a:p>
            <a:pPr/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181" name="Textplatzhalter 2"/>
          <p:cNvSpPr/>
          <p:nvPr>
            <p:ph type="body" sz="quarter" idx="13"/>
          </p:nvPr>
        </p:nvSpPr>
        <p:spPr>
          <a:xfrm>
            <a:off x="4603039" y="3509390"/>
            <a:ext cx="3924270" cy="750726"/>
          </a:xfrm>
          <a:prstGeom prst="rect">
            <a:avLst/>
          </a:prstGeom>
        </p:spPr>
        <p:txBody>
          <a:bodyPr anchor="b"/>
          <a:lstStyle/>
          <a:p>
            <a:pPr/>
          </a:p>
        </p:txBody>
      </p:sp>
      <p:sp>
        <p:nvSpPr>
          <p:cNvPr id="182" name="Textplatzhalter 2"/>
          <p:cNvSpPr/>
          <p:nvPr>
            <p:ph type="body" sz="quarter" idx="14"/>
          </p:nvPr>
        </p:nvSpPr>
        <p:spPr>
          <a:xfrm>
            <a:off x="4603037" y="1420222"/>
            <a:ext cx="3924269" cy="1461158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83" name="Textplatzhalter 2"/>
          <p:cNvSpPr/>
          <p:nvPr>
            <p:ph type="body" sz="quarter" idx="15"/>
          </p:nvPr>
        </p:nvSpPr>
        <p:spPr>
          <a:xfrm>
            <a:off x="4603039" y="580254"/>
            <a:ext cx="3924270" cy="750726"/>
          </a:xfrm>
          <a:prstGeom prst="rect">
            <a:avLst/>
          </a:prstGeom>
        </p:spPr>
        <p:txBody>
          <a:bodyPr anchor="b"/>
          <a:lstStyle/>
          <a:p>
            <a:pPr/>
          </a:p>
        </p:txBody>
      </p:sp>
      <p:sp>
        <p:nvSpPr>
          <p:cNvPr id="184" name="Textplatzhalter 2"/>
          <p:cNvSpPr/>
          <p:nvPr>
            <p:ph type="body" sz="quarter" idx="16"/>
          </p:nvPr>
        </p:nvSpPr>
        <p:spPr>
          <a:xfrm>
            <a:off x="306655" y="3239984"/>
            <a:ext cx="3924270" cy="1461159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85" name="Textplatzhalter 2"/>
          <p:cNvSpPr/>
          <p:nvPr>
            <p:ph type="body" sz="quarter" idx="17"/>
          </p:nvPr>
        </p:nvSpPr>
        <p:spPr>
          <a:xfrm>
            <a:off x="306658" y="2400017"/>
            <a:ext cx="3924269" cy="750726"/>
          </a:xfrm>
          <a:prstGeom prst="rect">
            <a:avLst/>
          </a:prstGeom>
        </p:spPr>
        <p:txBody>
          <a:bodyPr anchor="b"/>
          <a:lstStyle/>
          <a:p>
            <a:pPr/>
          </a:p>
        </p:txBody>
      </p:sp>
      <p:sp>
        <p:nvSpPr>
          <p:cNvPr id="186" name="Straight Connector 8"/>
          <p:cNvSpPr/>
          <p:nvPr/>
        </p:nvSpPr>
        <p:spPr>
          <a:xfrm>
            <a:off x="4409888" y="1858989"/>
            <a:ext cx="2" cy="1804762"/>
          </a:xfrm>
          <a:prstGeom prst="line">
            <a:avLst/>
          </a:prstGeom>
          <a:ln>
            <a:solidFill>
              <a:srgbClr val="A6A6A6"/>
            </a:solidFill>
            <a:headEnd type="oval"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187" name="Foliennummer"/>
          <p:cNvSpPr txBox="1"/>
          <p:nvPr>
            <p:ph type="sldNum" sz="quarter" idx="2"/>
          </p:nvPr>
        </p:nvSpPr>
        <p:spPr>
          <a:xfrm>
            <a:off x="6289220" y="6221731"/>
            <a:ext cx="263980" cy="269239"/>
          </a:xfrm>
          <a:prstGeom prst="rect">
            <a:avLst/>
          </a:prstGeom>
        </p:spPr>
        <p:txBody>
          <a:bodyPr lIns="45718" tIns="45718" rIns="45718" bIns="45718" anchor="ctr"/>
          <a:lstStyle>
            <a:lvl1pPr algn="r">
              <a:defRPr sz="1200">
                <a:solidFill>
                  <a:srgbClr val="4D4D4E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lay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Picture Placeholder 24"/>
          <p:cNvSpPr/>
          <p:nvPr>
            <p:ph type="pic" sz="quarter" idx="13"/>
          </p:nvPr>
        </p:nvSpPr>
        <p:spPr>
          <a:xfrm>
            <a:off x="294793" y="1658676"/>
            <a:ext cx="1815752" cy="185075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95" name="Picture Placeholder 24"/>
          <p:cNvSpPr/>
          <p:nvPr>
            <p:ph type="pic" sz="quarter" idx="14"/>
          </p:nvPr>
        </p:nvSpPr>
        <p:spPr>
          <a:xfrm>
            <a:off x="1925220" y="3509426"/>
            <a:ext cx="1815752" cy="185075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96" name="Picture Placeholder 24"/>
          <p:cNvSpPr/>
          <p:nvPr>
            <p:ph type="pic" sz="quarter" idx="15"/>
          </p:nvPr>
        </p:nvSpPr>
        <p:spPr>
          <a:xfrm>
            <a:off x="3589272" y="1658676"/>
            <a:ext cx="1815751" cy="185075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97" name="Picture Placeholder 24"/>
          <p:cNvSpPr/>
          <p:nvPr>
            <p:ph type="pic" sz="quarter" idx="16"/>
          </p:nvPr>
        </p:nvSpPr>
        <p:spPr>
          <a:xfrm>
            <a:off x="5246234" y="3509426"/>
            <a:ext cx="1815752" cy="185075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98" name="Picture Placeholder 24"/>
          <p:cNvSpPr/>
          <p:nvPr>
            <p:ph type="pic" sz="quarter" idx="17"/>
          </p:nvPr>
        </p:nvSpPr>
        <p:spPr>
          <a:xfrm>
            <a:off x="6883750" y="1658676"/>
            <a:ext cx="1815752" cy="185075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99" name="Titeltext"/>
          <p:cNvSpPr txBox="1"/>
          <p:nvPr>
            <p:ph type="title"/>
          </p:nvPr>
        </p:nvSpPr>
        <p:spPr>
          <a:xfrm>
            <a:off x="-4763" y="149225"/>
            <a:ext cx="6575685" cy="68600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86868"/>
                </a:solidFill>
              </a:defRPr>
            </a:lvl1pPr>
          </a:lstStyle>
          <a:p>
            <a:pPr/>
            <a:r>
              <a:t>Titeltext</a:t>
            </a:r>
          </a:p>
        </p:txBody>
      </p:sp>
      <p:sp>
        <p:nvSpPr>
          <p:cNvPr id="200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layground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Picture Placeholder 24"/>
          <p:cNvSpPr/>
          <p:nvPr>
            <p:ph type="pic" sz="quarter" idx="13"/>
          </p:nvPr>
        </p:nvSpPr>
        <p:spPr>
          <a:xfrm>
            <a:off x="294793" y="1658676"/>
            <a:ext cx="1815752" cy="185075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08" name="Picture Placeholder 24"/>
          <p:cNvSpPr/>
          <p:nvPr>
            <p:ph type="pic" sz="quarter" idx="14"/>
          </p:nvPr>
        </p:nvSpPr>
        <p:spPr>
          <a:xfrm>
            <a:off x="2491113" y="1658676"/>
            <a:ext cx="1815752" cy="185075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09" name="Picture Placeholder 24"/>
          <p:cNvSpPr/>
          <p:nvPr>
            <p:ph type="pic" sz="quarter" idx="15"/>
          </p:nvPr>
        </p:nvSpPr>
        <p:spPr>
          <a:xfrm>
            <a:off x="4687432" y="1658676"/>
            <a:ext cx="1815752" cy="185075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10" name="Titeltext"/>
          <p:cNvSpPr txBox="1"/>
          <p:nvPr>
            <p:ph type="title"/>
          </p:nvPr>
        </p:nvSpPr>
        <p:spPr>
          <a:xfrm>
            <a:off x="-4763" y="149225"/>
            <a:ext cx="6575685" cy="68600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86868"/>
                </a:solidFill>
              </a:defRPr>
            </a:lvl1pPr>
          </a:lstStyle>
          <a:p>
            <a:pPr/>
            <a:r>
              <a:t>Titeltext</a:t>
            </a:r>
          </a:p>
        </p:txBody>
      </p:sp>
      <p:sp>
        <p:nvSpPr>
          <p:cNvPr id="211" name="Picture Placeholder 24"/>
          <p:cNvSpPr/>
          <p:nvPr>
            <p:ph type="pic" sz="quarter" idx="16"/>
          </p:nvPr>
        </p:nvSpPr>
        <p:spPr>
          <a:xfrm>
            <a:off x="294793" y="3509426"/>
            <a:ext cx="1815752" cy="185075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12" name="Picture Placeholder 24"/>
          <p:cNvSpPr/>
          <p:nvPr>
            <p:ph type="pic" sz="quarter" idx="17"/>
          </p:nvPr>
        </p:nvSpPr>
        <p:spPr>
          <a:xfrm>
            <a:off x="2491113" y="3509426"/>
            <a:ext cx="1815752" cy="185075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13" name="Picture Placeholder 24"/>
          <p:cNvSpPr/>
          <p:nvPr>
            <p:ph type="pic" sz="quarter" idx="18"/>
          </p:nvPr>
        </p:nvSpPr>
        <p:spPr>
          <a:xfrm>
            <a:off x="4687432" y="3509426"/>
            <a:ext cx="1815752" cy="185075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14" name="Picture Placeholder 24"/>
          <p:cNvSpPr/>
          <p:nvPr>
            <p:ph type="pic" sz="quarter" idx="19"/>
          </p:nvPr>
        </p:nvSpPr>
        <p:spPr>
          <a:xfrm>
            <a:off x="6883750" y="1658676"/>
            <a:ext cx="1815752" cy="185075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15" name="Picture Placeholder 24"/>
          <p:cNvSpPr/>
          <p:nvPr>
            <p:ph type="pic" sz="quarter" idx="20"/>
          </p:nvPr>
        </p:nvSpPr>
        <p:spPr>
          <a:xfrm>
            <a:off x="6883750" y="3509426"/>
            <a:ext cx="1815752" cy="185075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16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Icons Specif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Titeltext"/>
          <p:cNvSpPr txBox="1"/>
          <p:nvPr>
            <p:ph type="title"/>
          </p:nvPr>
        </p:nvSpPr>
        <p:spPr>
          <a:xfrm>
            <a:off x="-4763" y="149225"/>
            <a:ext cx="6575685" cy="68600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86868"/>
                </a:solidFill>
              </a:defRPr>
            </a:lvl1pPr>
          </a:lstStyle>
          <a:p>
            <a:pPr/>
            <a:r>
              <a:t>Titeltext</a:t>
            </a:r>
          </a:p>
        </p:txBody>
      </p:sp>
      <p:pic>
        <p:nvPicPr>
          <p:cNvPr id="224" name="Picture 140" descr="Picture 140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19115" y="2962274"/>
            <a:ext cx="377827" cy="527052"/>
          </a:xfrm>
          <a:prstGeom prst="rect">
            <a:avLst/>
          </a:prstGeom>
          <a:ln w="12700">
            <a:miter lim="400000"/>
          </a:ln>
        </p:spPr>
      </p:pic>
      <p:pic>
        <p:nvPicPr>
          <p:cNvPr id="225" name="Picture 141" descr="Picture 141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317625" y="2968624"/>
            <a:ext cx="425450" cy="520702"/>
          </a:xfrm>
          <a:prstGeom prst="rect">
            <a:avLst/>
          </a:prstGeom>
          <a:ln w="12700">
            <a:miter lim="400000"/>
          </a:ln>
        </p:spPr>
      </p:pic>
      <p:pic>
        <p:nvPicPr>
          <p:cNvPr id="226" name="Picture 142" descr="Picture 142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4478337" y="2163760"/>
            <a:ext cx="495302" cy="495302"/>
          </a:xfrm>
          <a:prstGeom prst="rect">
            <a:avLst/>
          </a:prstGeom>
          <a:ln w="12700">
            <a:miter lim="400000"/>
          </a:ln>
        </p:spPr>
      </p:pic>
      <p:pic>
        <p:nvPicPr>
          <p:cNvPr id="227" name="Picture 143" descr="Picture 143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5227637" y="2135185"/>
            <a:ext cx="495302" cy="495302"/>
          </a:xfrm>
          <a:prstGeom prst="rect">
            <a:avLst/>
          </a:prstGeom>
          <a:ln w="12700">
            <a:miter lim="400000"/>
          </a:ln>
        </p:spPr>
      </p:pic>
      <p:pic>
        <p:nvPicPr>
          <p:cNvPr id="228" name="Picture 144" descr="Picture 144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3684589" y="2136779"/>
            <a:ext cx="492127" cy="492127"/>
          </a:xfrm>
          <a:prstGeom prst="rect">
            <a:avLst/>
          </a:prstGeom>
          <a:ln w="12700">
            <a:miter lim="400000"/>
          </a:ln>
        </p:spPr>
      </p:pic>
      <p:pic>
        <p:nvPicPr>
          <p:cNvPr id="229" name="Picture 145" descr="Picture 145"/>
          <p:cNvPicPr>
            <a:picLocks noChangeAspect="1"/>
          </p:cNvPicPr>
          <p:nvPr/>
        </p:nvPicPr>
        <p:blipFill>
          <a:blip r:embed="rId7">
            <a:extLst/>
          </a:blip>
          <a:stretch>
            <a:fillRect/>
          </a:stretch>
        </p:blipFill>
        <p:spPr>
          <a:xfrm>
            <a:off x="2058988" y="2909885"/>
            <a:ext cx="425452" cy="596902"/>
          </a:xfrm>
          <a:prstGeom prst="rect">
            <a:avLst/>
          </a:prstGeom>
          <a:ln w="12700">
            <a:miter lim="400000"/>
          </a:ln>
        </p:spPr>
      </p:pic>
      <p:pic>
        <p:nvPicPr>
          <p:cNvPr id="230" name="Picture 146" descr="Picture 146"/>
          <p:cNvPicPr>
            <a:picLocks noChangeAspect="1"/>
          </p:cNvPicPr>
          <p:nvPr/>
        </p:nvPicPr>
        <p:blipFill>
          <a:blip r:embed="rId8">
            <a:extLst/>
          </a:blip>
          <a:stretch>
            <a:fillRect/>
          </a:stretch>
        </p:blipFill>
        <p:spPr>
          <a:xfrm>
            <a:off x="2927350" y="2909890"/>
            <a:ext cx="231777" cy="530227"/>
          </a:xfrm>
          <a:prstGeom prst="rect">
            <a:avLst/>
          </a:prstGeom>
          <a:ln w="12700">
            <a:miter lim="400000"/>
          </a:ln>
        </p:spPr>
      </p:pic>
      <p:pic>
        <p:nvPicPr>
          <p:cNvPr id="231" name="Picture 147" descr="Picture 147"/>
          <p:cNvPicPr>
            <a:picLocks noChangeAspect="1"/>
          </p:cNvPicPr>
          <p:nvPr/>
        </p:nvPicPr>
        <p:blipFill>
          <a:blip r:embed="rId9">
            <a:extLst/>
          </a:blip>
          <a:stretch>
            <a:fillRect/>
          </a:stretch>
        </p:blipFill>
        <p:spPr>
          <a:xfrm>
            <a:off x="6021387" y="1976435"/>
            <a:ext cx="463552" cy="533402"/>
          </a:xfrm>
          <a:prstGeom prst="rect">
            <a:avLst/>
          </a:prstGeom>
          <a:ln w="12700">
            <a:miter lim="400000"/>
          </a:ln>
        </p:spPr>
      </p:pic>
      <p:pic>
        <p:nvPicPr>
          <p:cNvPr id="232" name="Picture 148" descr="Picture 148"/>
          <p:cNvPicPr>
            <a:picLocks noChangeAspect="1"/>
          </p:cNvPicPr>
          <p:nvPr/>
        </p:nvPicPr>
        <p:blipFill>
          <a:blip r:embed="rId10">
            <a:extLst/>
          </a:blip>
          <a:stretch>
            <a:fillRect/>
          </a:stretch>
        </p:blipFill>
        <p:spPr>
          <a:xfrm>
            <a:off x="6659564" y="2049465"/>
            <a:ext cx="574677" cy="460377"/>
          </a:xfrm>
          <a:prstGeom prst="rect">
            <a:avLst/>
          </a:prstGeom>
          <a:ln w="12700">
            <a:miter lim="400000"/>
          </a:ln>
        </p:spPr>
      </p:pic>
      <p:pic>
        <p:nvPicPr>
          <p:cNvPr id="233" name="Picture 149" descr="Picture 149"/>
          <p:cNvPicPr>
            <a:picLocks noChangeAspect="1"/>
          </p:cNvPicPr>
          <p:nvPr/>
        </p:nvPicPr>
        <p:blipFill>
          <a:blip r:embed="rId11">
            <a:extLst/>
          </a:blip>
          <a:stretch>
            <a:fillRect/>
          </a:stretch>
        </p:blipFill>
        <p:spPr>
          <a:xfrm>
            <a:off x="7508875" y="2057400"/>
            <a:ext cx="558800" cy="495300"/>
          </a:xfrm>
          <a:prstGeom prst="rect">
            <a:avLst/>
          </a:prstGeom>
          <a:ln w="12700">
            <a:miter lim="400000"/>
          </a:ln>
        </p:spPr>
      </p:pic>
      <p:pic>
        <p:nvPicPr>
          <p:cNvPr id="234" name="Picture 150" descr="Picture 150"/>
          <p:cNvPicPr>
            <a:picLocks noChangeAspect="1"/>
          </p:cNvPicPr>
          <p:nvPr/>
        </p:nvPicPr>
        <p:blipFill>
          <a:blip r:embed="rId12">
            <a:extLst/>
          </a:blip>
          <a:stretch>
            <a:fillRect/>
          </a:stretch>
        </p:blipFill>
        <p:spPr>
          <a:xfrm>
            <a:off x="1962150" y="1220790"/>
            <a:ext cx="581027" cy="523878"/>
          </a:xfrm>
          <a:prstGeom prst="rect">
            <a:avLst/>
          </a:prstGeom>
          <a:ln w="12700">
            <a:miter lim="400000"/>
          </a:ln>
        </p:spPr>
      </p:pic>
      <p:pic>
        <p:nvPicPr>
          <p:cNvPr id="235" name="Picture 151" descr="Picture 151"/>
          <p:cNvPicPr>
            <a:picLocks noChangeAspect="1"/>
          </p:cNvPicPr>
          <p:nvPr/>
        </p:nvPicPr>
        <p:blipFill>
          <a:blip r:embed="rId13">
            <a:extLst/>
          </a:blip>
          <a:stretch>
            <a:fillRect/>
          </a:stretch>
        </p:blipFill>
        <p:spPr>
          <a:xfrm>
            <a:off x="1243012" y="1349375"/>
            <a:ext cx="434978" cy="349250"/>
          </a:xfrm>
          <a:prstGeom prst="rect">
            <a:avLst/>
          </a:prstGeom>
          <a:ln w="12700">
            <a:miter lim="400000"/>
          </a:ln>
        </p:spPr>
      </p:pic>
      <p:pic>
        <p:nvPicPr>
          <p:cNvPr id="236" name="Picture 152" descr="Picture 152"/>
          <p:cNvPicPr>
            <a:picLocks noChangeAspect="1"/>
          </p:cNvPicPr>
          <p:nvPr/>
        </p:nvPicPr>
        <p:blipFill>
          <a:blip r:embed="rId14">
            <a:extLst/>
          </a:blip>
          <a:stretch>
            <a:fillRect/>
          </a:stretch>
        </p:blipFill>
        <p:spPr>
          <a:xfrm>
            <a:off x="519115" y="1363662"/>
            <a:ext cx="479427" cy="381002"/>
          </a:xfrm>
          <a:prstGeom prst="rect">
            <a:avLst/>
          </a:prstGeom>
          <a:ln w="12700">
            <a:miter lim="400000"/>
          </a:ln>
        </p:spPr>
      </p:pic>
      <p:pic>
        <p:nvPicPr>
          <p:cNvPr id="237" name="Picture 154" descr="Picture 154"/>
          <p:cNvPicPr>
            <a:picLocks noChangeAspect="1"/>
          </p:cNvPicPr>
          <p:nvPr/>
        </p:nvPicPr>
        <p:blipFill>
          <a:blip r:embed="rId15">
            <a:extLst/>
          </a:blip>
          <a:stretch>
            <a:fillRect/>
          </a:stretch>
        </p:blipFill>
        <p:spPr>
          <a:xfrm>
            <a:off x="2927350" y="1149350"/>
            <a:ext cx="425450" cy="596900"/>
          </a:xfrm>
          <a:prstGeom prst="rect">
            <a:avLst/>
          </a:prstGeom>
          <a:ln w="12700">
            <a:miter lim="400000"/>
          </a:ln>
        </p:spPr>
      </p:pic>
      <p:pic>
        <p:nvPicPr>
          <p:cNvPr id="238" name="Picture 155" descr="Picture 155"/>
          <p:cNvPicPr>
            <a:picLocks noChangeAspect="1"/>
          </p:cNvPicPr>
          <p:nvPr/>
        </p:nvPicPr>
        <p:blipFill>
          <a:blip r:embed="rId16">
            <a:extLst/>
          </a:blip>
          <a:stretch>
            <a:fillRect/>
          </a:stretch>
        </p:blipFill>
        <p:spPr>
          <a:xfrm>
            <a:off x="6116897" y="1209675"/>
            <a:ext cx="454027" cy="469900"/>
          </a:xfrm>
          <a:prstGeom prst="rect">
            <a:avLst/>
          </a:prstGeom>
          <a:ln w="12700">
            <a:miter lim="400000"/>
          </a:ln>
        </p:spPr>
      </p:pic>
      <p:pic>
        <p:nvPicPr>
          <p:cNvPr id="239" name="Picture 156" descr="Picture 156"/>
          <p:cNvPicPr>
            <a:picLocks noChangeAspect="1"/>
          </p:cNvPicPr>
          <p:nvPr/>
        </p:nvPicPr>
        <p:blipFill>
          <a:blip r:embed="rId17">
            <a:extLst/>
          </a:blip>
          <a:stretch>
            <a:fillRect/>
          </a:stretch>
        </p:blipFill>
        <p:spPr>
          <a:xfrm>
            <a:off x="3627439" y="1333503"/>
            <a:ext cx="549277" cy="441327"/>
          </a:xfrm>
          <a:prstGeom prst="rect">
            <a:avLst/>
          </a:prstGeom>
          <a:ln w="12700">
            <a:miter lim="400000"/>
          </a:ln>
        </p:spPr>
      </p:pic>
      <p:pic>
        <p:nvPicPr>
          <p:cNvPr id="240" name="Picture 157" descr="Picture 157"/>
          <p:cNvPicPr>
            <a:picLocks noChangeAspect="1"/>
          </p:cNvPicPr>
          <p:nvPr/>
        </p:nvPicPr>
        <p:blipFill>
          <a:blip r:embed="rId18">
            <a:extLst/>
          </a:blip>
          <a:stretch>
            <a:fillRect/>
          </a:stretch>
        </p:blipFill>
        <p:spPr>
          <a:xfrm>
            <a:off x="5227637" y="1182690"/>
            <a:ext cx="603252" cy="530227"/>
          </a:xfrm>
          <a:prstGeom prst="rect">
            <a:avLst/>
          </a:prstGeom>
          <a:ln w="12700">
            <a:miter lim="400000"/>
          </a:ln>
        </p:spPr>
      </p:pic>
      <p:pic>
        <p:nvPicPr>
          <p:cNvPr id="241" name="Picture 158" descr="Picture 158"/>
          <p:cNvPicPr>
            <a:picLocks noChangeAspect="1"/>
          </p:cNvPicPr>
          <p:nvPr/>
        </p:nvPicPr>
        <p:blipFill>
          <a:blip r:embed="rId19">
            <a:extLst/>
          </a:blip>
          <a:stretch>
            <a:fillRect/>
          </a:stretch>
        </p:blipFill>
        <p:spPr>
          <a:xfrm>
            <a:off x="4408487" y="1209675"/>
            <a:ext cx="565152" cy="565150"/>
          </a:xfrm>
          <a:prstGeom prst="rect">
            <a:avLst/>
          </a:prstGeom>
          <a:ln w="12700">
            <a:miter lim="400000"/>
          </a:ln>
        </p:spPr>
      </p:pic>
      <p:pic>
        <p:nvPicPr>
          <p:cNvPr id="242" name="Picture 159" descr="Picture 159"/>
          <p:cNvPicPr>
            <a:picLocks noChangeAspect="1"/>
          </p:cNvPicPr>
          <p:nvPr/>
        </p:nvPicPr>
        <p:blipFill>
          <a:blip r:embed="rId20">
            <a:extLst/>
          </a:blip>
          <a:stretch>
            <a:fillRect/>
          </a:stretch>
        </p:blipFill>
        <p:spPr>
          <a:xfrm>
            <a:off x="2857500" y="2070104"/>
            <a:ext cx="565150" cy="561977"/>
          </a:xfrm>
          <a:prstGeom prst="rect">
            <a:avLst/>
          </a:prstGeom>
          <a:ln w="12700">
            <a:miter lim="400000"/>
          </a:ln>
        </p:spPr>
      </p:pic>
      <p:pic>
        <p:nvPicPr>
          <p:cNvPr id="243" name="Picture 160" descr="Picture 160"/>
          <p:cNvPicPr>
            <a:picLocks noChangeAspect="1"/>
          </p:cNvPicPr>
          <p:nvPr/>
        </p:nvPicPr>
        <p:blipFill>
          <a:blip r:embed="rId21">
            <a:extLst/>
          </a:blip>
          <a:stretch>
            <a:fillRect/>
          </a:stretch>
        </p:blipFill>
        <p:spPr>
          <a:xfrm>
            <a:off x="2000250" y="2060579"/>
            <a:ext cx="542927" cy="568327"/>
          </a:xfrm>
          <a:prstGeom prst="rect">
            <a:avLst/>
          </a:prstGeom>
          <a:ln w="12700">
            <a:miter lim="400000"/>
          </a:ln>
        </p:spPr>
      </p:pic>
      <p:pic>
        <p:nvPicPr>
          <p:cNvPr id="244" name="Picture 161" descr="Picture 161"/>
          <p:cNvPicPr>
            <a:picLocks noChangeAspect="1"/>
          </p:cNvPicPr>
          <p:nvPr/>
        </p:nvPicPr>
        <p:blipFill>
          <a:blip r:embed="rId22">
            <a:extLst/>
          </a:blip>
          <a:stretch>
            <a:fillRect/>
          </a:stretch>
        </p:blipFill>
        <p:spPr>
          <a:xfrm>
            <a:off x="477837" y="2057400"/>
            <a:ext cx="520702" cy="520700"/>
          </a:xfrm>
          <a:prstGeom prst="rect">
            <a:avLst/>
          </a:prstGeom>
          <a:ln w="12700">
            <a:miter lim="400000"/>
          </a:ln>
        </p:spPr>
      </p:pic>
      <p:pic>
        <p:nvPicPr>
          <p:cNvPr id="245" name="Picture 162" descr="Picture 162"/>
          <p:cNvPicPr>
            <a:picLocks noChangeAspect="1"/>
          </p:cNvPicPr>
          <p:nvPr/>
        </p:nvPicPr>
        <p:blipFill>
          <a:blip r:embed="rId23">
            <a:extLst/>
          </a:blip>
          <a:stretch>
            <a:fillRect/>
          </a:stretch>
        </p:blipFill>
        <p:spPr>
          <a:xfrm>
            <a:off x="1189037" y="1976440"/>
            <a:ext cx="682627" cy="682627"/>
          </a:xfrm>
          <a:prstGeom prst="rect">
            <a:avLst/>
          </a:prstGeom>
          <a:ln w="12700">
            <a:miter lim="400000"/>
          </a:ln>
        </p:spPr>
      </p:pic>
      <p:sp>
        <p:nvSpPr>
          <p:cNvPr id="246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Icons Unspecific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Titeltext"/>
          <p:cNvSpPr txBox="1"/>
          <p:nvPr>
            <p:ph type="title"/>
          </p:nvPr>
        </p:nvSpPr>
        <p:spPr>
          <a:xfrm>
            <a:off x="-4763" y="149225"/>
            <a:ext cx="6575685" cy="68600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86868"/>
                </a:solidFill>
              </a:defRPr>
            </a:lvl1pPr>
          </a:lstStyle>
          <a:p>
            <a:pPr/>
            <a:r>
              <a:t>Titeltext</a:t>
            </a:r>
          </a:p>
        </p:txBody>
      </p:sp>
      <p:sp>
        <p:nvSpPr>
          <p:cNvPr id="254" name="AutoShape 7"/>
          <p:cNvSpPr/>
          <p:nvPr/>
        </p:nvSpPr>
        <p:spPr>
          <a:xfrm>
            <a:off x="5035796" y="3264842"/>
            <a:ext cx="199209" cy="19846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808" y="0"/>
                </a:moveTo>
                <a:cubicBezTo>
                  <a:pt x="12305" y="0"/>
                  <a:pt x="13706" y="279"/>
                  <a:pt x="15015" y="844"/>
                </a:cubicBezTo>
                <a:cubicBezTo>
                  <a:pt x="16320" y="1408"/>
                  <a:pt x="17467" y="2176"/>
                  <a:pt x="18450" y="3156"/>
                </a:cubicBezTo>
                <a:cubicBezTo>
                  <a:pt x="19433" y="4133"/>
                  <a:pt x="20202" y="5277"/>
                  <a:pt x="20761" y="6590"/>
                </a:cubicBezTo>
                <a:cubicBezTo>
                  <a:pt x="21321" y="7900"/>
                  <a:pt x="21600" y="9303"/>
                  <a:pt x="21600" y="10799"/>
                </a:cubicBezTo>
                <a:cubicBezTo>
                  <a:pt x="21600" y="12297"/>
                  <a:pt x="21321" y="13697"/>
                  <a:pt x="20761" y="15010"/>
                </a:cubicBezTo>
                <a:cubicBezTo>
                  <a:pt x="20202" y="16321"/>
                  <a:pt x="19433" y="17464"/>
                  <a:pt x="18450" y="18444"/>
                </a:cubicBezTo>
                <a:cubicBezTo>
                  <a:pt x="17467" y="19424"/>
                  <a:pt x="16320" y="20192"/>
                  <a:pt x="15015" y="20753"/>
                </a:cubicBezTo>
                <a:cubicBezTo>
                  <a:pt x="13706" y="21321"/>
                  <a:pt x="12305" y="21600"/>
                  <a:pt x="10808" y="21600"/>
                </a:cubicBezTo>
                <a:cubicBezTo>
                  <a:pt x="9309" y="21600"/>
                  <a:pt x="7905" y="21321"/>
                  <a:pt x="6594" y="20753"/>
                </a:cubicBezTo>
                <a:cubicBezTo>
                  <a:pt x="5280" y="20192"/>
                  <a:pt x="4136" y="19424"/>
                  <a:pt x="3158" y="18444"/>
                </a:cubicBezTo>
                <a:cubicBezTo>
                  <a:pt x="2181" y="17464"/>
                  <a:pt x="1409" y="16321"/>
                  <a:pt x="844" y="15010"/>
                </a:cubicBezTo>
                <a:cubicBezTo>
                  <a:pt x="282" y="13697"/>
                  <a:pt x="0" y="12297"/>
                  <a:pt x="0" y="10801"/>
                </a:cubicBezTo>
                <a:cubicBezTo>
                  <a:pt x="0" y="9303"/>
                  <a:pt x="282" y="7900"/>
                  <a:pt x="844" y="6590"/>
                </a:cubicBezTo>
                <a:cubicBezTo>
                  <a:pt x="1409" y="5277"/>
                  <a:pt x="2181" y="4133"/>
                  <a:pt x="3158" y="3156"/>
                </a:cubicBezTo>
                <a:cubicBezTo>
                  <a:pt x="4136" y="2176"/>
                  <a:pt x="5280" y="1408"/>
                  <a:pt x="6594" y="844"/>
                </a:cubicBezTo>
                <a:cubicBezTo>
                  <a:pt x="7905" y="279"/>
                  <a:pt x="9309" y="0"/>
                  <a:pt x="10808" y="0"/>
                </a:cubicBezTo>
                <a:moveTo>
                  <a:pt x="3246" y="10801"/>
                </a:moveTo>
                <a:cubicBezTo>
                  <a:pt x="3246" y="11854"/>
                  <a:pt x="3444" y="12839"/>
                  <a:pt x="3839" y="13748"/>
                </a:cubicBezTo>
                <a:cubicBezTo>
                  <a:pt x="4238" y="14657"/>
                  <a:pt x="4777" y="15454"/>
                  <a:pt x="5458" y="16140"/>
                </a:cubicBezTo>
                <a:cubicBezTo>
                  <a:pt x="6136" y="16826"/>
                  <a:pt x="6936" y="17365"/>
                  <a:pt x="7851" y="17763"/>
                </a:cubicBezTo>
                <a:cubicBezTo>
                  <a:pt x="8767" y="18156"/>
                  <a:pt x="9753" y="18356"/>
                  <a:pt x="10808" y="18356"/>
                </a:cubicBezTo>
                <a:lnTo>
                  <a:pt x="10808" y="3241"/>
                </a:lnTo>
                <a:cubicBezTo>
                  <a:pt x="9753" y="3241"/>
                  <a:pt x="8767" y="3439"/>
                  <a:pt x="7851" y="3834"/>
                </a:cubicBezTo>
                <a:cubicBezTo>
                  <a:pt x="6936" y="4232"/>
                  <a:pt x="6136" y="4771"/>
                  <a:pt x="5458" y="5457"/>
                </a:cubicBezTo>
                <a:cubicBezTo>
                  <a:pt x="4777" y="6144"/>
                  <a:pt x="4238" y="6940"/>
                  <a:pt x="3839" y="7849"/>
                </a:cubicBezTo>
                <a:cubicBezTo>
                  <a:pt x="3444" y="8764"/>
                  <a:pt x="3246" y="9744"/>
                  <a:pt x="3246" y="10801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255" name="AutoShape 8"/>
          <p:cNvSpPr/>
          <p:nvPr/>
        </p:nvSpPr>
        <p:spPr>
          <a:xfrm>
            <a:off x="5497977" y="3264842"/>
            <a:ext cx="198426" cy="19846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02" h="21600" fill="norm" stroke="1" extrusionOk="0">
                <a:moveTo>
                  <a:pt x="20786" y="13514"/>
                </a:moveTo>
                <a:cubicBezTo>
                  <a:pt x="21135" y="13699"/>
                  <a:pt x="21361" y="13967"/>
                  <a:pt x="21455" y="14313"/>
                </a:cubicBezTo>
                <a:cubicBezTo>
                  <a:pt x="21550" y="14663"/>
                  <a:pt x="21502" y="15001"/>
                  <a:pt x="21311" y="15327"/>
                </a:cubicBezTo>
                <a:lnTo>
                  <a:pt x="20229" y="17071"/>
                </a:lnTo>
                <a:cubicBezTo>
                  <a:pt x="20028" y="17400"/>
                  <a:pt x="19739" y="17609"/>
                  <a:pt x="19356" y="17697"/>
                </a:cubicBezTo>
                <a:cubicBezTo>
                  <a:pt x="18975" y="17785"/>
                  <a:pt x="18607" y="17741"/>
                  <a:pt x="18255" y="17565"/>
                </a:cubicBezTo>
                <a:lnTo>
                  <a:pt x="13277" y="14866"/>
                </a:lnTo>
                <a:lnTo>
                  <a:pt x="13277" y="20249"/>
                </a:lnTo>
                <a:cubicBezTo>
                  <a:pt x="13277" y="20634"/>
                  <a:pt x="13135" y="20954"/>
                  <a:pt x="12855" y="21213"/>
                </a:cubicBezTo>
                <a:cubicBezTo>
                  <a:pt x="12576" y="21471"/>
                  <a:pt x="12227" y="21600"/>
                  <a:pt x="11815" y="21600"/>
                </a:cubicBezTo>
                <a:lnTo>
                  <a:pt x="9697" y="21600"/>
                </a:lnTo>
                <a:cubicBezTo>
                  <a:pt x="9285" y="21600"/>
                  <a:pt x="8939" y="21471"/>
                  <a:pt x="8666" y="21213"/>
                </a:cubicBezTo>
                <a:cubicBezTo>
                  <a:pt x="8389" y="20954"/>
                  <a:pt x="8251" y="20643"/>
                  <a:pt x="8251" y="20279"/>
                </a:cubicBezTo>
                <a:lnTo>
                  <a:pt x="8251" y="14866"/>
                </a:lnTo>
                <a:lnTo>
                  <a:pt x="3256" y="17565"/>
                </a:lnTo>
                <a:cubicBezTo>
                  <a:pt x="2904" y="17750"/>
                  <a:pt x="2536" y="17797"/>
                  <a:pt x="2156" y="17706"/>
                </a:cubicBezTo>
                <a:cubicBezTo>
                  <a:pt x="1776" y="17612"/>
                  <a:pt x="1483" y="17400"/>
                  <a:pt x="1282" y="17071"/>
                </a:cubicBezTo>
                <a:lnTo>
                  <a:pt x="201" y="15327"/>
                </a:lnTo>
                <a:cubicBezTo>
                  <a:pt x="22" y="15001"/>
                  <a:pt x="-25" y="14663"/>
                  <a:pt x="66" y="14313"/>
                </a:cubicBezTo>
                <a:cubicBezTo>
                  <a:pt x="157" y="13967"/>
                  <a:pt x="377" y="13699"/>
                  <a:pt x="729" y="13514"/>
                </a:cubicBezTo>
                <a:lnTo>
                  <a:pt x="5752" y="10801"/>
                </a:lnTo>
                <a:lnTo>
                  <a:pt x="729" y="8086"/>
                </a:lnTo>
                <a:cubicBezTo>
                  <a:pt x="377" y="7898"/>
                  <a:pt x="151" y="7630"/>
                  <a:pt x="50" y="7284"/>
                </a:cubicBezTo>
                <a:cubicBezTo>
                  <a:pt x="-50" y="6937"/>
                  <a:pt x="0" y="6599"/>
                  <a:pt x="201" y="6270"/>
                </a:cubicBezTo>
                <a:lnTo>
                  <a:pt x="1282" y="4526"/>
                </a:lnTo>
                <a:cubicBezTo>
                  <a:pt x="1483" y="4200"/>
                  <a:pt x="1776" y="3991"/>
                  <a:pt x="2156" y="3903"/>
                </a:cubicBezTo>
                <a:cubicBezTo>
                  <a:pt x="2536" y="3812"/>
                  <a:pt x="2904" y="3859"/>
                  <a:pt x="3256" y="4035"/>
                </a:cubicBezTo>
                <a:lnTo>
                  <a:pt x="8251" y="6734"/>
                </a:lnTo>
                <a:lnTo>
                  <a:pt x="8251" y="1348"/>
                </a:lnTo>
                <a:cubicBezTo>
                  <a:pt x="8251" y="966"/>
                  <a:pt x="8389" y="646"/>
                  <a:pt x="8666" y="387"/>
                </a:cubicBezTo>
                <a:cubicBezTo>
                  <a:pt x="8939" y="129"/>
                  <a:pt x="9285" y="0"/>
                  <a:pt x="9697" y="0"/>
                </a:cubicBezTo>
                <a:lnTo>
                  <a:pt x="11815" y="0"/>
                </a:lnTo>
                <a:cubicBezTo>
                  <a:pt x="12227" y="0"/>
                  <a:pt x="12576" y="129"/>
                  <a:pt x="12855" y="387"/>
                </a:cubicBezTo>
                <a:cubicBezTo>
                  <a:pt x="13135" y="646"/>
                  <a:pt x="13277" y="957"/>
                  <a:pt x="13277" y="1324"/>
                </a:cubicBezTo>
                <a:lnTo>
                  <a:pt x="13277" y="6734"/>
                </a:lnTo>
                <a:lnTo>
                  <a:pt x="18255" y="4035"/>
                </a:lnTo>
                <a:cubicBezTo>
                  <a:pt x="18607" y="3868"/>
                  <a:pt x="18975" y="3824"/>
                  <a:pt x="19356" y="3909"/>
                </a:cubicBezTo>
                <a:cubicBezTo>
                  <a:pt x="19739" y="3994"/>
                  <a:pt x="20028" y="4200"/>
                  <a:pt x="20229" y="4526"/>
                </a:cubicBezTo>
                <a:lnTo>
                  <a:pt x="21282" y="6270"/>
                </a:lnTo>
                <a:cubicBezTo>
                  <a:pt x="21484" y="6599"/>
                  <a:pt x="21537" y="6937"/>
                  <a:pt x="21446" y="7284"/>
                </a:cubicBezTo>
                <a:cubicBezTo>
                  <a:pt x="21358" y="7630"/>
                  <a:pt x="21135" y="7898"/>
                  <a:pt x="20786" y="8086"/>
                </a:cubicBezTo>
                <a:lnTo>
                  <a:pt x="15775" y="10799"/>
                </a:lnTo>
                <a:lnTo>
                  <a:pt x="20786" y="13514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256" name="AutoShape 9"/>
          <p:cNvSpPr/>
          <p:nvPr/>
        </p:nvSpPr>
        <p:spPr>
          <a:xfrm>
            <a:off x="5939430" y="3264842"/>
            <a:ext cx="199208" cy="19846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808" y="0"/>
                </a:moveTo>
                <a:cubicBezTo>
                  <a:pt x="12305" y="0"/>
                  <a:pt x="13706" y="282"/>
                  <a:pt x="15015" y="844"/>
                </a:cubicBezTo>
                <a:cubicBezTo>
                  <a:pt x="16323" y="1406"/>
                  <a:pt x="17467" y="2180"/>
                  <a:pt x="18450" y="3154"/>
                </a:cubicBezTo>
                <a:cubicBezTo>
                  <a:pt x="19433" y="4134"/>
                  <a:pt x="20205" y="5277"/>
                  <a:pt x="20761" y="6591"/>
                </a:cubicBezTo>
                <a:cubicBezTo>
                  <a:pt x="21324" y="7901"/>
                  <a:pt x="21600" y="9304"/>
                  <a:pt x="21600" y="10802"/>
                </a:cubicBezTo>
                <a:cubicBezTo>
                  <a:pt x="21600" y="12299"/>
                  <a:pt x="21324" y="13702"/>
                  <a:pt x="20761" y="15012"/>
                </a:cubicBezTo>
                <a:cubicBezTo>
                  <a:pt x="20205" y="16323"/>
                  <a:pt x="19433" y="17469"/>
                  <a:pt x="18450" y="18446"/>
                </a:cubicBezTo>
                <a:cubicBezTo>
                  <a:pt x="17467" y="19423"/>
                  <a:pt x="16323" y="20194"/>
                  <a:pt x="15015" y="20759"/>
                </a:cubicBezTo>
                <a:cubicBezTo>
                  <a:pt x="13706" y="21321"/>
                  <a:pt x="12305" y="21600"/>
                  <a:pt x="10808" y="21600"/>
                </a:cubicBezTo>
                <a:cubicBezTo>
                  <a:pt x="9309" y="21600"/>
                  <a:pt x="7905" y="21321"/>
                  <a:pt x="6594" y="20759"/>
                </a:cubicBezTo>
                <a:cubicBezTo>
                  <a:pt x="5280" y="20194"/>
                  <a:pt x="4136" y="19423"/>
                  <a:pt x="3158" y="18446"/>
                </a:cubicBezTo>
                <a:cubicBezTo>
                  <a:pt x="2181" y="17469"/>
                  <a:pt x="1409" y="16323"/>
                  <a:pt x="847" y="15012"/>
                </a:cubicBezTo>
                <a:cubicBezTo>
                  <a:pt x="282" y="13702"/>
                  <a:pt x="0" y="12299"/>
                  <a:pt x="0" y="10802"/>
                </a:cubicBezTo>
                <a:cubicBezTo>
                  <a:pt x="0" y="9304"/>
                  <a:pt x="282" y="7901"/>
                  <a:pt x="847" y="6591"/>
                </a:cubicBezTo>
                <a:cubicBezTo>
                  <a:pt x="1409" y="5277"/>
                  <a:pt x="2181" y="4134"/>
                  <a:pt x="3158" y="3154"/>
                </a:cubicBezTo>
                <a:cubicBezTo>
                  <a:pt x="4136" y="2180"/>
                  <a:pt x="5280" y="1406"/>
                  <a:pt x="6594" y="844"/>
                </a:cubicBezTo>
                <a:cubicBezTo>
                  <a:pt x="7905" y="282"/>
                  <a:pt x="9309" y="0"/>
                  <a:pt x="10808" y="0"/>
                </a:cubicBezTo>
                <a:moveTo>
                  <a:pt x="10808" y="3241"/>
                </a:moveTo>
                <a:cubicBezTo>
                  <a:pt x="9753" y="3241"/>
                  <a:pt x="8767" y="3442"/>
                  <a:pt x="7851" y="3837"/>
                </a:cubicBezTo>
                <a:cubicBezTo>
                  <a:pt x="6936" y="4235"/>
                  <a:pt x="6139" y="4775"/>
                  <a:pt x="5458" y="5461"/>
                </a:cubicBezTo>
                <a:cubicBezTo>
                  <a:pt x="4777" y="6147"/>
                  <a:pt x="4238" y="6943"/>
                  <a:pt x="3842" y="7853"/>
                </a:cubicBezTo>
                <a:cubicBezTo>
                  <a:pt x="3446" y="8765"/>
                  <a:pt x="3246" y="9745"/>
                  <a:pt x="3246" y="10802"/>
                </a:cubicBezTo>
                <a:cubicBezTo>
                  <a:pt x="3246" y="11562"/>
                  <a:pt x="3353" y="12282"/>
                  <a:pt x="3565" y="12965"/>
                </a:cubicBezTo>
                <a:cubicBezTo>
                  <a:pt x="3777" y="13648"/>
                  <a:pt x="4077" y="14287"/>
                  <a:pt x="4464" y="14871"/>
                </a:cubicBezTo>
                <a:lnTo>
                  <a:pt x="14879" y="4461"/>
                </a:lnTo>
                <a:cubicBezTo>
                  <a:pt x="14283" y="4072"/>
                  <a:pt x="13647" y="3772"/>
                  <a:pt x="12966" y="3563"/>
                </a:cubicBezTo>
                <a:cubicBezTo>
                  <a:pt x="12285" y="3351"/>
                  <a:pt x="11565" y="3241"/>
                  <a:pt x="10808" y="3241"/>
                </a:cubicBezTo>
                <a:moveTo>
                  <a:pt x="10808" y="18359"/>
                </a:moveTo>
                <a:cubicBezTo>
                  <a:pt x="11864" y="18359"/>
                  <a:pt x="12845" y="18161"/>
                  <a:pt x="13757" y="17763"/>
                </a:cubicBezTo>
                <a:cubicBezTo>
                  <a:pt x="14667" y="17365"/>
                  <a:pt x="15464" y="16825"/>
                  <a:pt x="16150" y="16142"/>
                </a:cubicBezTo>
                <a:cubicBezTo>
                  <a:pt x="16837" y="15459"/>
                  <a:pt x="17377" y="14657"/>
                  <a:pt x="17775" y="13747"/>
                </a:cubicBezTo>
                <a:cubicBezTo>
                  <a:pt x="18170" y="12838"/>
                  <a:pt x="18368" y="11855"/>
                  <a:pt x="18368" y="10802"/>
                </a:cubicBezTo>
                <a:cubicBezTo>
                  <a:pt x="18368" y="10044"/>
                  <a:pt x="18264" y="9327"/>
                  <a:pt x="18052" y="8638"/>
                </a:cubicBezTo>
                <a:cubicBezTo>
                  <a:pt x="17840" y="7952"/>
                  <a:pt x="17549" y="7319"/>
                  <a:pt x="17179" y="6732"/>
                </a:cubicBezTo>
                <a:lnTo>
                  <a:pt x="6735" y="17170"/>
                </a:lnTo>
                <a:cubicBezTo>
                  <a:pt x="7331" y="17540"/>
                  <a:pt x="7970" y="17828"/>
                  <a:pt x="8651" y="18042"/>
                </a:cubicBezTo>
                <a:cubicBezTo>
                  <a:pt x="9332" y="18251"/>
                  <a:pt x="10049" y="18359"/>
                  <a:pt x="10808" y="18359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257" name="AutoShape 10"/>
          <p:cNvSpPr/>
          <p:nvPr/>
        </p:nvSpPr>
        <p:spPr>
          <a:xfrm>
            <a:off x="2216455" y="3259266"/>
            <a:ext cx="199209" cy="21831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0264" y="0"/>
                </a:moveTo>
                <a:cubicBezTo>
                  <a:pt x="20631" y="0"/>
                  <a:pt x="20947" y="158"/>
                  <a:pt x="21209" y="475"/>
                </a:cubicBezTo>
                <a:cubicBezTo>
                  <a:pt x="21471" y="796"/>
                  <a:pt x="21600" y="1175"/>
                  <a:pt x="21600" y="1615"/>
                </a:cubicBezTo>
                <a:lnTo>
                  <a:pt x="21600" y="19985"/>
                </a:lnTo>
                <a:cubicBezTo>
                  <a:pt x="21600" y="20420"/>
                  <a:pt x="21471" y="20804"/>
                  <a:pt x="21209" y="21122"/>
                </a:cubicBezTo>
                <a:cubicBezTo>
                  <a:pt x="20947" y="21442"/>
                  <a:pt x="20631" y="21600"/>
                  <a:pt x="20264" y="21600"/>
                </a:cubicBezTo>
                <a:lnTo>
                  <a:pt x="1370" y="21600"/>
                </a:lnTo>
                <a:cubicBezTo>
                  <a:pt x="1003" y="21600"/>
                  <a:pt x="683" y="21442"/>
                  <a:pt x="411" y="21122"/>
                </a:cubicBezTo>
                <a:cubicBezTo>
                  <a:pt x="137" y="20804"/>
                  <a:pt x="0" y="20423"/>
                  <a:pt x="0" y="19985"/>
                </a:cubicBezTo>
                <a:lnTo>
                  <a:pt x="0" y="1615"/>
                </a:lnTo>
                <a:cubicBezTo>
                  <a:pt x="0" y="1175"/>
                  <a:pt x="137" y="796"/>
                  <a:pt x="411" y="475"/>
                </a:cubicBezTo>
                <a:cubicBezTo>
                  <a:pt x="683" y="158"/>
                  <a:pt x="1003" y="0"/>
                  <a:pt x="1370" y="0"/>
                </a:cubicBezTo>
                <a:lnTo>
                  <a:pt x="20264" y="0"/>
                </a:lnTo>
                <a:close/>
                <a:moveTo>
                  <a:pt x="19806" y="2162"/>
                </a:moveTo>
                <a:lnTo>
                  <a:pt x="1804" y="2162"/>
                </a:lnTo>
                <a:lnTo>
                  <a:pt x="1804" y="19433"/>
                </a:lnTo>
                <a:lnTo>
                  <a:pt x="19806" y="19433"/>
                </a:lnTo>
                <a:lnTo>
                  <a:pt x="19806" y="2162"/>
                </a:lnTo>
                <a:close/>
                <a:moveTo>
                  <a:pt x="5978" y="17887"/>
                </a:moveTo>
                <a:lnTo>
                  <a:pt x="3598" y="17887"/>
                </a:lnTo>
                <a:lnTo>
                  <a:pt x="3598" y="12785"/>
                </a:lnTo>
                <a:lnTo>
                  <a:pt x="5978" y="12785"/>
                </a:lnTo>
                <a:lnTo>
                  <a:pt x="5978" y="17887"/>
                </a:lnTo>
                <a:close/>
                <a:moveTo>
                  <a:pt x="9961" y="17887"/>
                </a:moveTo>
                <a:lnTo>
                  <a:pt x="7606" y="17887"/>
                </a:lnTo>
                <a:lnTo>
                  <a:pt x="7606" y="6973"/>
                </a:lnTo>
                <a:lnTo>
                  <a:pt x="9961" y="6973"/>
                </a:lnTo>
                <a:lnTo>
                  <a:pt x="9961" y="17887"/>
                </a:lnTo>
                <a:close/>
                <a:moveTo>
                  <a:pt x="14019" y="17887"/>
                </a:moveTo>
                <a:lnTo>
                  <a:pt x="11639" y="17887"/>
                </a:lnTo>
                <a:lnTo>
                  <a:pt x="11639" y="9561"/>
                </a:lnTo>
                <a:lnTo>
                  <a:pt x="14019" y="9561"/>
                </a:lnTo>
                <a:lnTo>
                  <a:pt x="14019" y="17887"/>
                </a:lnTo>
                <a:close/>
                <a:moveTo>
                  <a:pt x="18002" y="17887"/>
                </a:moveTo>
                <a:lnTo>
                  <a:pt x="15622" y="17887"/>
                </a:lnTo>
                <a:lnTo>
                  <a:pt x="15622" y="4920"/>
                </a:lnTo>
                <a:lnTo>
                  <a:pt x="18002" y="4920"/>
                </a:lnTo>
                <a:lnTo>
                  <a:pt x="18002" y="17887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258" name="AutoShape 11"/>
          <p:cNvSpPr/>
          <p:nvPr/>
        </p:nvSpPr>
        <p:spPr>
          <a:xfrm>
            <a:off x="2724056" y="3259266"/>
            <a:ext cx="198413" cy="21831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804" y="21600"/>
                </a:moveTo>
                <a:lnTo>
                  <a:pt x="0" y="21600"/>
                </a:lnTo>
                <a:lnTo>
                  <a:pt x="0" y="0"/>
                </a:lnTo>
                <a:lnTo>
                  <a:pt x="1804" y="0"/>
                </a:lnTo>
                <a:lnTo>
                  <a:pt x="1804" y="21600"/>
                </a:lnTo>
                <a:close/>
                <a:moveTo>
                  <a:pt x="3094" y="21600"/>
                </a:moveTo>
                <a:lnTo>
                  <a:pt x="2661" y="21600"/>
                </a:lnTo>
                <a:lnTo>
                  <a:pt x="2661" y="0"/>
                </a:lnTo>
                <a:lnTo>
                  <a:pt x="3094" y="0"/>
                </a:lnTo>
                <a:lnTo>
                  <a:pt x="3094" y="21600"/>
                </a:lnTo>
                <a:close/>
                <a:moveTo>
                  <a:pt x="5542" y="21600"/>
                </a:moveTo>
                <a:lnTo>
                  <a:pt x="4171" y="21600"/>
                </a:lnTo>
                <a:lnTo>
                  <a:pt x="4171" y="0"/>
                </a:lnTo>
                <a:lnTo>
                  <a:pt x="5542" y="0"/>
                </a:lnTo>
                <a:lnTo>
                  <a:pt x="5542" y="21600"/>
                </a:lnTo>
                <a:close/>
                <a:moveTo>
                  <a:pt x="7302" y="21600"/>
                </a:moveTo>
                <a:lnTo>
                  <a:pt x="6387" y="21600"/>
                </a:lnTo>
                <a:lnTo>
                  <a:pt x="6387" y="0"/>
                </a:lnTo>
                <a:lnTo>
                  <a:pt x="7302" y="0"/>
                </a:lnTo>
                <a:lnTo>
                  <a:pt x="7302" y="21600"/>
                </a:lnTo>
                <a:close/>
                <a:moveTo>
                  <a:pt x="9271" y="21600"/>
                </a:moveTo>
                <a:lnTo>
                  <a:pt x="8380" y="21600"/>
                </a:lnTo>
                <a:lnTo>
                  <a:pt x="8380" y="0"/>
                </a:lnTo>
                <a:lnTo>
                  <a:pt x="9271" y="0"/>
                </a:lnTo>
                <a:lnTo>
                  <a:pt x="9271" y="21600"/>
                </a:lnTo>
                <a:close/>
                <a:moveTo>
                  <a:pt x="11017" y="21600"/>
                </a:moveTo>
                <a:lnTo>
                  <a:pt x="10583" y="21600"/>
                </a:lnTo>
                <a:lnTo>
                  <a:pt x="10583" y="0"/>
                </a:lnTo>
                <a:lnTo>
                  <a:pt x="11017" y="0"/>
                </a:lnTo>
                <a:lnTo>
                  <a:pt x="11017" y="21600"/>
                </a:lnTo>
                <a:close/>
                <a:moveTo>
                  <a:pt x="13678" y="21600"/>
                </a:moveTo>
                <a:lnTo>
                  <a:pt x="11886" y="21600"/>
                </a:lnTo>
                <a:lnTo>
                  <a:pt x="11886" y="0"/>
                </a:lnTo>
                <a:lnTo>
                  <a:pt x="13678" y="0"/>
                </a:lnTo>
                <a:lnTo>
                  <a:pt x="13678" y="21600"/>
                </a:lnTo>
                <a:close/>
                <a:moveTo>
                  <a:pt x="15213" y="21600"/>
                </a:moveTo>
                <a:lnTo>
                  <a:pt x="14310" y="21600"/>
                </a:lnTo>
                <a:lnTo>
                  <a:pt x="14310" y="0"/>
                </a:lnTo>
                <a:lnTo>
                  <a:pt x="15213" y="0"/>
                </a:lnTo>
                <a:lnTo>
                  <a:pt x="15213" y="21600"/>
                </a:lnTo>
                <a:close/>
                <a:moveTo>
                  <a:pt x="16971" y="21600"/>
                </a:moveTo>
                <a:lnTo>
                  <a:pt x="16513" y="21600"/>
                </a:lnTo>
                <a:lnTo>
                  <a:pt x="16513" y="0"/>
                </a:lnTo>
                <a:lnTo>
                  <a:pt x="16971" y="0"/>
                </a:lnTo>
                <a:lnTo>
                  <a:pt x="16971" y="21600"/>
                </a:lnTo>
                <a:close/>
                <a:moveTo>
                  <a:pt x="18939" y="21600"/>
                </a:moveTo>
                <a:lnTo>
                  <a:pt x="18506" y="21600"/>
                </a:lnTo>
                <a:lnTo>
                  <a:pt x="18506" y="0"/>
                </a:lnTo>
                <a:lnTo>
                  <a:pt x="18939" y="0"/>
                </a:lnTo>
                <a:lnTo>
                  <a:pt x="18939" y="21600"/>
                </a:lnTo>
                <a:close/>
                <a:moveTo>
                  <a:pt x="21600" y="21600"/>
                </a:moveTo>
                <a:lnTo>
                  <a:pt x="19808" y="21600"/>
                </a:lnTo>
                <a:lnTo>
                  <a:pt x="19808" y="0"/>
                </a:lnTo>
                <a:lnTo>
                  <a:pt x="21600" y="0"/>
                </a:lnTo>
                <a:lnTo>
                  <a:pt x="21600" y="21600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259" name="AutoShape 12"/>
          <p:cNvSpPr/>
          <p:nvPr/>
        </p:nvSpPr>
        <p:spPr>
          <a:xfrm>
            <a:off x="3205359" y="3259266"/>
            <a:ext cx="198424" cy="21831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377" h="21600" fill="norm" stroke="1" extrusionOk="0">
                <a:moveTo>
                  <a:pt x="21037" y="18605"/>
                </a:moveTo>
                <a:cubicBezTo>
                  <a:pt x="21455" y="19262"/>
                  <a:pt x="21487" y="19923"/>
                  <a:pt x="21135" y="20587"/>
                </a:cubicBezTo>
                <a:cubicBezTo>
                  <a:pt x="20970" y="20916"/>
                  <a:pt x="20732" y="21169"/>
                  <a:pt x="20428" y="21339"/>
                </a:cubicBezTo>
                <a:cubicBezTo>
                  <a:pt x="20123" y="21515"/>
                  <a:pt x="19798" y="21600"/>
                  <a:pt x="19456" y="21600"/>
                </a:cubicBezTo>
                <a:lnTo>
                  <a:pt x="1929" y="21600"/>
                </a:lnTo>
                <a:cubicBezTo>
                  <a:pt x="1586" y="21600"/>
                  <a:pt x="1264" y="21515"/>
                  <a:pt x="966" y="21339"/>
                </a:cubicBezTo>
                <a:cubicBezTo>
                  <a:pt x="664" y="21169"/>
                  <a:pt x="426" y="20916"/>
                  <a:pt x="249" y="20587"/>
                </a:cubicBezTo>
                <a:cubicBezTo>
                  <a:pt x="-113" y="19915"/>
                  <a:pt x="-79" y="19251"/>
                  <a:pt x="345" y="18605"/>
                </a:cubicBezTo>
                <a:lnTo>
                  <a:pt x="7510" y="7313"/>
                </a:lnTo>
                <a:lnTo>
                  <a:pt x="7510" y="2167"/>
                </a:lnTo>
                <a:lnTo>
                  <a:pt x="6428" y="2167"/>
                </a:lnTo>
                <a:cubicBezTo>
                  <a:pt x="6123" y="2167"/>
                  <a:pt x="5871" y="2061"/>
                  <a:pt x="5671" y="1850"/>
                </a:cubicBezTo>
                <a:cubicBezTo>
                  <a:pt x="5474" y="1638"/>
                  <a:pt x="5372" y="1380"/>
                  <a:pt x="5372" y="1072"/>
                </a:cubicBezTo>
                <a:cubicBezTo>
                  <a:pt x="5372" y="778"/>
                  <a:pt x="5474" y="528"/>
                  <a:pt x="5671" y="320"/>
                </a:cubicBezTo>
                <a:cubicBezTo>
                  <a:pt x="5871" y="108"/>
                  <a:pt x="6123" y="0"/>
                  <a:pt x="6428" y="0"/>
                </a:cubicBezTo>
                <a:lnTo>
                  <a:pt x="14954" y="0"/>
                </a:lnTo>
                <a:cubicBezTo>
                  <a:pt x="15261" y="0"/>
                  <a:pt x="15516" y="108"/>
                  <a:pt x="15725" y="320"/>
                </a:cubicBezTo>
                <a:cubicBezTo>
                  <a:pt x="15934" y="528"/>
                  <a:pt x="16039" y="778"/>
                  <a:pt x="16039" y="1072"/>
                </a:cubicBezTo>
                <a:cubicBezTo>
                  <a:pt x="16039" y="1380"/>
                  <a:pt x="15934" y="1638"/>
                  <a:pt x="15725" y="1850"/>
                </a:cubicBezTo>
                <a:cubicBezTo>
                  <a:pt x="15516" y="2061"/>
                  <a:pt x="15261" y="2167"/>
                  <a:pt x="14954" y="2167"/>
                </a:cubicBezTo>
                <a:lnTo>
                  <a:pt x="13901" y="2167"/>
                </a:lnTo>
                <a:lnTo>
                  <a:pt x="13901" y="7339"/>
                </a:lnTo>
                <a:lnTo>
                  <a:pt x="21037" y="18605"/>
                </a:lnTo>
                <a:close/>
                <a:moveTo>
                  <a:pt x="5262" y="14866"/>
                </a:moveTo>
                <a:lnTo>
                  <a:pt x="16123" y="14866"/>
                </a:lnTo>
                <a:lnTo>
                  <a:pt x="11774" y="7974"/>
                </a:lnTo>
                <a:lnTo>
                  <a:pt x="11774" y="2167"/>
                </a:lnTo>
                <a:lnTo>
                  <a:pt x="9636" y="2167"/>
                </a:lnTo>
                <a:lnTo>
                  <a:pt x="9636" y="7947"/>
                </a:lnTo>
                <a:lnTo>
                  <a:pt x="5262" y="14866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260" name="AutoShape 13"/>
          <p:cNvSpPr/>
          <p:nvPr/>
        </p:nvSpPr>
        <p:spPr>
          <a:xfrm>
            <a:off x="3693845" y="3259266"/>
            <a:ext cx="198413" cy="21831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7081" y="5513"/>
                </a:moveTo>
                <a:cubicBezTo>
                  <a:pt x="17130" y="6606"/>
                  <a:pt x="17243" y="7684"/>
                  <a:pt x="17417" y="8751"/>
                </a:cubicBezTo>
                <a:cubicBezTo>
                  <a:pt x="17594" y="9818"/>
                  <a:pt x="17853" y="10844"/>
                  <a:pt x="18197" y="11821"/>
                </a:cubicBezTo>
                <a:cubicBezTo>
                  <a:pt x="18540" y="12801"/>
                  <a:pt x="18989" y="13718"/>
                  <a:pt x="19541" y="14576"/>
                </a:cubicBezTo>
                <a:cubicBezTo>
                  <a:pt x="20095" y="15437"/>
                  <a:pt x="20780" y="16211"/>
                  <a:pt x="21600" y="16897"/>
                </a:cubicBezTo>
                <a:cubicBezTo>
                  <a:pt x="21565" y="17527"/>
                  <a:pt x="21336" y="18043"/>
                  <a:pt x="20911" y="18444"/>
                </a:cubicBezTo>
                <a:cubicBezTo>
                  <a:pt x="20487" y="18845"/>
                  <a:pt x="19995" y="19043"/>
                  <a:pt x="19438" y="19043"/>
                </a:cubicBezTo>
                <a:lnTo>
                  <a:pt x="13680" y="19043"/>
                </a:lnTo>
                <a:cubicBezTo>
                  <a:pt x="13531" y="19782"/>
                  <a:pt x="13195" y="20395"/>
                  <a:pt x="12667" y="20875"/>
                </a:cubicBezTo>
                <a:cubicBezTo>
                  <a:pt x="12138" y="21358"/>
                  <a:pt x="11520" y="21600"/>
                  <a:pt x="10817" y="21600"/>
                </a:cubicBezTo>
                <a:cubicBezTo>
                  <a:pt x="10113" y="21600"/>
                  <a:pt x="9493" y="21358"/>
                  <a:pt x="8957" y="20875"/>
                </a:cubicBezTo>
                <a:cubicBezTo>
                  <a:pt x="8420" y="20395"/>
                  <a:pt x="8074" y="19782"/>
                  <a:pt x="7920" y="19043"/>
                </a:cubicBezTo>
                <a:lnTo>
                  <a:pt x="2159" y="19043"/>
                </a:lnTo>
                <a:cubicBezTo>
                  <a:pt x="1603" y="19043"/>
                  <a:pt x="1113" y="18842"/>
                  <a:pt x="687" y="18439"/>
                </a:cubicBezTo>
                <a:cubicBezTo>
                  <a:pt x="261" y="18032"/>
                  <a:pt x="30" y="17515"/>
                  <a:pt x="0" y="16897"/>
                </a:cubicBezTo>
                <a:cubicBezTo>
                  <a:pt x="851" y="16194"/>
                  <a:pt x="1554" y="15415"/>
                  <a:pt x="2111" y="14565"/>
                </a:cubicBezTo>
                <a:cubicBezTo>
                  <a:pt x="2667" y="13713"/>
                  <a:pt x="3113" y="12806"/>
                  <a:pt x="3449" y="11849"/>
                </a:cubicBezTo>
                <a:cubicBezTo>
                  <a:pt x="3785" y="10889"/>
                  <a:pt x="4029" y="9878"/>
                  <a:pt x="4186" y="8819"/>
                </a:cubicBezTo>
                <a:cubicBezTo>
                  <a:pt x="4342" y="7760"/>
                  <a:pt x="4457" y="6679"/>
                  <a:pt x="4529" y="5570"/>
                </a:cubicBezTo>
                <a:cubicBezTo>
                  <a:pt x="4578" y="4810"/>
                  <a:pt x="4809" y="4096"/>
                  <a:pt x="5217" y="3418"/>
                </a:cubicBezTo>
                <a:cubicBezTo>
                  <a:pt x="5627" y="2744"/>
                  <a:pt x="6143" y="2154"/>
                  <a:pt x="6763" y="1648"/>
                </a:cubicBezTo>
                <a:cubicBezTo>
                  <a:pt x="7387" y="1146"/>
                  <a:pt x="8054" y="745"/>
                  <a:pt x="8767" y="448"/>
                </a:cubicBezTo>
                <a:cubicBezTo>
                  <a:pt x="9480" y="149"/>
                  <a:pt x="10162" y="0"/>
                  <a:pt x="10817" y="0"/>
                </a:cubicBezTo>
                <a:cubicBezTo>
                  <a:pt x="11423" y="0"/>
                  <a:pt x="12092" y="149"/>
                  <a:pt x="12818" y="448"/>
                </a:cubicBezTo>
                <a:cubicBezTo>
                  <a:pt x="13546" y="745"/>
                  <a:pt x="14226" y="1143"/>
                  <a:pt x="14852" y="1634"/>
                </a:cubicBezTo>
                <a:cubicBezTo>
                  <a:pt x="15478" y="2131"/>
                  <a:pt x="16006" y="2713"/>
                  <a:pt x="16435" y="3382"/>
                </a:cubicBezTo>
                <a:cubicBezTo>
                  <a:pt x="16865" y="4045"/>
                  <a:pt x="17081" y="4759"/>
                  <a:pt x="17081" y="5513"/>
                </a:cubicBezTo>
                <a:moveTo>
                  <a:pt x="18689" y="16900"/>
                </a:moveTo>
                <a:cubicBezTo>
                  <a:pt x="18051" y="16124"/>
                  <a:pt x="17520" y="15296"/>
                  <a:pt x="17099" y="14418"/>
                </a:cubicBezTo>
                <a:cubicBezTo>
                  <a:pt x="16678" y="13538"/>
                  <a:pt x="16332" y="12631"/>
                  <a:pt x="16068" y="11688"/>
                </a:cubicBezTo>
                <a:cubicBezTo>
                  <a:pt x="15801" y="10747"/>
                  <a:pt x="15596" y="9782"/>
                  <a:pt x="15452" y="8796"/>
                </a:cubicBezTo>
                <a:cubicBezTo>
                  <a:pt x="15309" y="7808"/>
                  <a:pt x="15206" y="6806"/>
                  <a:pt x="15139" y="5787"/>
                </a:cubicBezTo>
                <a:cubicBezTo>
                  <a:pt x="15106" y="5293"/>
                  <a:pt x="14939" y="4824"/>
                  <a:pt x="14636" y="4381"/>
                </a:cubicBezTo>
                <a:cubicBezTo>
                  <a:pt x="14334" y="3941"/>
                  <a:pt x="13970" y="3554"/>
                  <a:pt x="13544" y="3221"/>
                </a:cubicBezTo>
                <a:cubicBezTo>
                  <a:pt x="13118" y="2888"/>
                  <a:pt x="12661" y="2628"/>
                  <a:pt x="12174" y="2444"/>
                </a:cubicBezTo>
                <a:cubicBezTo>
                  <a:pt x="11687" y="2258"/>
                  <a:pt x="11235" y="2168"/>
                  <a:pt x="10817" y="2168"/>
                </a:cubicBezTo>
                <a:cubicBezTo>
                  <a:pt x="10431" y="2168"/>
                  <a:pt x="9993" y="2264"/>
                  <a:pt x="9495" y="2456"/>
                </a:cubicBezTo>
                <a:cubicBezTo>
                  <a:pt x="9000" y="2650"/>
                  <a:pt x="8533" y="2907"/>
                  <a:pt x="8097" y="3221"/>
                </a:cubicBezTo>
                <a:cubicBezTo>
                  <a:pt x="7659" y="3534"/>
                  <a:pt x="7284" y="3910"/>
                  <a:pt x="6974" y="4342"/>
                </a:cubicBezTo>
                <a:cubicBezTo>
                  <a:pt x="6661" y="4776"/>
                  <a:pt x="6499" y="5220"/>
                  <a:pt x="6481" y="5680"/>
                </a:cubicBezTo>
                <a:cubicBezTo>
                  <a:pt x="6433" y="6682"/>
                  <a:pt x="6335" y="7681"/>
                  <a:pt x="6194" y="8689"/>
                </a:cubicBezTo>
                <a:cubicBezTo>
                  <a:pt x="6050" y="9691"/>
                  <a:pt x="5843" y="10674"/>
                  <a:pt x="5568" y="11632"/>
                </a:cubicBezTo>
                <a:cubicBezTo>
                  <a:pt x="5294" y="12595"/>
                  <a:pt x="4937" y="13515"/>
                  <a:pt x="4499" y="14404"/>
                </a:cubicBezTo>
                <a:cubicBezTo>
                  <a:pt x="4060" y="15291"/>
                  <a:pt x="3534" y="16124"/>
                  <a:pt x="2921" y="16900"/>
                </a:cubicBezTo>
                <a:lnTo>
                  <a:pt x="18689" y="16900"/>
                </a:lnTo>
                <a:close/>
                <a:moveTo>
                  <a:pt x="10817" y="20626"/>
                </a:moveTo>
                <a:cubicBezTo>
                  <a:pt x="10966" y="20626"/>
                  <a:pt x="11038" y="20536"/>
                  <a:pt x="11038" y="20355"/>
                </a:cubicBezTo>
                <a:cubicBezTo>
                  <a:pt x="11038" y="20175"/>
                  <a:pt x="10966" y="20082"/>
                  <a:pt x="10817" y="20073"/>
                </a:cubicBezTo>
                <a:cubicBezTo>
                  <a:pt x="10383" y="20073"/>
                  <a:pt x="10011" y="19904"/>
                  <a:pt x="9698" y="19571"/>
                </a:cubicBezTo>
                <a:cubicBezTo>
                  <a:pt x="9387" y="19237"/>
                  <a:pt x="9234" y="18834"/>
                  <a:pt x="9234" y="18354"/>
                </a:cubicBezTo>
                <a:cubicBezTo>
                  <a:pt x="9234" y="18176"/>
                  <a:pt x="9154" y="18086"/>
                  <a:pt x="9000" y="18086"/>
                </a:cubicBezTo>
                <a:cubicBezTo>
                  <a:pt x="8836" y="18086"/>
                  <a:pt x="8754" y="18176"/>
                  <a:pt x="8754" y="18354"/>
                </a:cubicBezTo>
                <a:cubicBezTo>
                  <a:pt x="8754" y="18986"/>
                  <a:pt x="8954" y="19523"/>
                  <a:pt x="9357" y="19966"/>
                </a:cubicBezTo>
                <a:cubicBezTo>
                  <a:pt x="9757" y="20406"/>
                  <a:pt x="10244" y="20626"/>
                  <a:pt x="10817" y="20626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261" name="AutoShape 14"/>
          <p:cNvSpPr/>
          <p:nvPr/>
        </p:nvSpPr>
        <p:spPr>
          <a:xfrm>
            <a:off x="4154439" y="3253685"/>
            <a:ext cx="199208" cy="21831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0562" y="5503"/>
                </a:moveTo>
                <a:cubicBezTo>
                  <a:pt x="20837" y="5503"/>
                  <a:pt x="21079" y="5553"/>
                  <a:pt x="21286" y="5656"/>
                </a:cubicBezTo>
                <a:cubicBezTo>
                  <a:pt x="21499" y="5760"/>
                  <a:pt x="21600" y="5889"/>
                  <a:pt x="21600" y="6045"/>
                </a:cubicBezTo>
                <a:cubicBezTo>
                  <a:pt x="21600" y="6136"/>
                  <a:pt x="21586" y="6208"/>
                  <a:pt x="21557" y="6261"/>
                </a:cubicBezTo>
                <a:lnTo>
                  <a:pt x="8488" y="21267"/>
                </a:lnTo>
                <a:cubicBezTo>
                  <a:pt x="8333" y="21490"/>
                  <a:pt x="8000" y="21600"/>
                  <a:pt x="7493" y="21600"/>
                </a:cubicBezTo>
                <a:cubicBezTo>
                  <a:pt x="7217" y="21600"/>
                  <a:pt x="6961" y="21550"/>
                  <a:pt x="6729" y="21447"/>
                </a:cubicBezTo>
                <a:cubicBezTo>
                  <a:pt x="6497" y="21344"/>
                  <a:pt x="6381" y="21214"/>
                  <a:pt x="6381" y="21058"/>
                </a:cubicBezTo>
                <a:cubicBezTo>
                  <a:pt x="6381" y="21015"/>
                  <a:pt x="6406" y="20974"/>
                  <a:pt x="6454" y="20948"/>
                </a:cubicBezTo>
                <a:lnTo>
                  <a:pt x="11170" y="10444"/>
                </a:lnTo>
                <a:cubicBezTo>
                  <a:pt x="10986" y="10473"/>
                  <a:pt x="10613" y="10531"/>
                  <a:pt x="10058" y="10610"/>
                </a:cubicBezTo>
                <a:cubicBezTo>
                  <a:pt x="9502" y="10689"/>
                  <a:pt x="8874" y="10776"/>
                  <a:pt x="8164" y="10868"/>
                </a:cubicBezTo>
                <a:cubicBezTo>
                  <a:pt x="7454" y="10961"/>
                  <a:pt x="6705" y="11062"/>
                  <a:pt x="5922" y="11172"/>
                </a:cubicBezTo>
                <a:cubicBezTo>
                  <a:pt x="5135" y="11285"/>
                  <a:pt x="4401" y="11388"/>
                  <a:pt x="3724" y="11484"/>
                </a:cubicBezTo>
                <a:cubicBezTo>
                  <a:pt x="3043" y="11580"/>
                  <a:pt x="2459" y="11655"/>
                  <a:pt x="1966" y="11708"/>
                </a:cubicBezTo>
                <a:cubicBezTo>
                  <a:pt x="1473" y="11761"/>
                  <a:pt x="1178" y="11787"/>
                  <a:pt x="1087" y="11787"/>
                </a:cubicBezTo>
                <a:cubicBezTo>
                  <a:pt x="777" y="11787"/>
                  <a:pt x="521" y="11734"/>
                  <a:pt x="314" y="11624"/>
                </a:cubicBezTo>
                <a:cubicBezTo>
                  <a:pt x="106" y="11511"/>
                  <a:pt x="0" y="11386"/>
                  <a:pt x="0" y="11249"/>
                </a:cubicBezTo>
                <a:cubicBezTo>
                  <a:pt x="0" y="11187"/>
                  <a:pt x="14" y="11151"/>
                  <a:pt x="43" y="11134"/>
                </a:cubicBezTo>
                <a:lnTo>
                  <a:pt x="4879" y="424"/>
                </a:lnTo>
                <a:cubicBezTo>
                  <a:pt x="4942" y="302"/>
                  <a:pt x="5067" y="201"/>
                  <a:pt x="5261" y="120"/>
                </a:cubicBezTo>
                <a:cubicBezTo>
                  <a:pt x="5454" y="40"/>
                  <a:pt x="5671" y="0"/>
                  <a:pt x="5922" y="0"/>
                </a:cubicBezTo>
                <a:lnTo>
                  <a:pt x="13875" y="0"/>
                </a:lnTo>
                <a:cubicBezTo>
                  <a:pt x="14156" y="0"/>
                  <a:pt x="14397" y="52"/>
                  <a:pt x="14605" y="153"/>
                </a:cubicBezTo>
                <a:cubicBezTo>
                  <a:pt x="14813" y="256"/>
                  <a:pt x="14919" y="386"/>
                  <a:pt x="14919" y="539"/>
                </a:cubicBezTo>
                <a:cubicBezTo>
                  <a:pt x="14919" y="585"/>
                  <a:pt x="14909" y="623"/>
                  <a:pt x="14895" y="652"/>
                </a:cubicBezTo>
                <a:cubicBezTo>
                  <a:pt x="14880" y="686"/>
                  <a:pt x="14856" y="729"/>
                  <a:pt x="14822" y="779"/>
                </a:cubicBezTo>
                <a:lnTo>
                  <a:pt x="10662" y="6801"/>
                </a:lnTo>
                <a:cubicBezTo>
                  <a:pt x="10846" y="6770"/>
                  <a:pt x="11209" y="6719"/>
                  <a:pt x="11750" y="6647"/>
                </a:cubicBezTo>
                <a:cubicBezTo>
                  <a:pt x="12291" y="6573"/>
                  <a:pt x="12914" y="6491"/>
                  <a:pt x="13619" y="6398"/>
                </a:cubicBezTo>
                <a:cubicBezTo>
                  <a:pt x="14330" y="6307"/>
                  <a:pt x="15064" y="6206"/>
                  <a:pt x="15822" y="6095"/>
                </a:cubicBezTo>
                <a:cubicBezTo>
                  <a:pt x="16576" y="5983"/>
                  <a:pt x="17291" y="5884"/>
                  <a:pt x="17972" y="5800"/>
                </a:cubicBezTo>
                <a:cubicBezTo>
                  <a:pt x="18649" y="5719"/>
                  <a:pt x="19228" y="5647"/>
                  <a:pt x="19707" y="5589"/>
                </a:cubicBezTo>
                <a:cubicBezTo>
                  <a:pt x="20180" y="5534"/>
                  <a:pt x="20465" y="5503"/>
                  <a:pt x="20562" y="5503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262" name="AutoShape 15"/>
          <p:cNvSpPr/>
          <p:nvPr/>
        </p:nvSpPr>
        <p:spPr>
          <a:xfrm>
            <a:off x="6318973" y="3264839"/>
            <a:ext cx="198422" cy="1984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60" h="21562" fill="norm" stroke="1" extrusionOk="0">
                <a:moveTo>
                  <a:pt x="20360" y="4320"/>
                </a:moveTo>
                <a:cubicBezTo>
                  <a:pt x="20704" y="4452"/>
                  <a:pt x="20961" y="4654"/>
                  <a:pt x="21126" y="4924"/>
                </a:cubicBezTo>
                <a:cubicBezTo>
                  <a:pt x="21469" y="5419"/>
                  <a:pt x="21547" y="6026"/>
                  <a:pt x="21364" y="6736"/>
                </a:cubicBezTo>
                <a:lnTo>
                  <a:pt x="17813" y="19434"/>
                </a:lnTo>
                <a:cubicBezTo>
                  <a:pt x="17664" y="20053"/>
                  <a:pt x="17339" y="20563"/>
                  <a:pt x="16841" y="20962"/>
                </a:cubicBezTo>
                <a:cubicBezTo>
                  <a:pt x="16343" y="21363"/>
                  <a:pt x="15811" y="21562"/>
                  <a:pt x="15243" y="21562"/>
                </a:cubicBezTo>
                <a:lnTo>
                  <a:pt x="3374" y="21562"/>
                </a:lnTo>
                <a:cubicBezTo>
                  <a:pt x="3031" y="21562"/>
                  <a:pt x="2698" y="21498"/>
                  <a:pt x="2378" y="21360"/>
                </a:cubicBezTo>
                <a:cubicBezTo>
                  <a:pt x="2056" y="21225"/>
                  <a:pt x="1747" y="21044"/>
                  <a:pt x="1456" y="20812"/>
                </a:cubicBezTo>
                <a:cubicBezTo>
                  <a:pt x="1162" y="20583"/>
                  <a:pt x="906" y="20314"/>
                  <a:pt x="683" y="20000"/>
                </a:cubicBezTo>
                <a:cubicBezTo>
                  <a:pt x="463" y="19687"/>
                  <a:pt x="287" y="19347"/>
                  <a:pt x="161" y="18980"/>
                </a:cubicBezTo>
                <a:cubicBezTo>
                  <a:pt x="-46" y="18347"/>
                  <a:pt x="-53" y="17752"/>
                  <a:pt x="138" y="17201"/>
                </a:cubicBezTo>
                <a:cubicBezTo>
                  <a:pt x="156" y="17051"/>
                  <a:pt x="172" y="16902"/>
                  <a:pt x="188" y="16761"/>
                </a:cubicBezTo>
                <a:cubicBezTo>
                  <a:pt x="206" y="16615"/>
                  <a:pt x="222" y="16451"/>
                  <a:pt x="237" y="16275"/>
                </a:cubicBezTo>
                <a:cubicBezTo>
                  <a:pt x="237" y="16181"/>
                  <a:pt x="222" y="16084"/>
                  <a:pt x="188" y="15987"/>
                </a:cubicBezTo>
                <a:cubicBezTo>
                  <a:pt x="156" y="15891"/>
                  <a:pt x="146" y="15794"/>
                  <a:pt x="161" y="15697"/>
                </a:cubicBezTo>
                <a:cubicBezTo>
                  <a:pt x="180" y="15551"/>
                  <a:pt x="245" y="15404"/>
                  <a:pt x="358" y="15258"/>
                </a:cubicBezTo>
                <a:cubicBezTo>
                  <a:pt x="471" y="15111"/>
                  <a:pt x="578" y="14944"/>
                  <a:pt x="678" y="14759"/>
                </a:cubicBezTo>
                <a:cubicBezTo>
                  <a:pt x="872" y="14413"/>
                  <a:pt x="1060" y="13988"/>
                  <a:pt x="1249" y="13487"/>
                </a:cubicBezTo>
                <a:cubicBezTo>
                  <a:pt x="1438" y="12989"/>
                  <a:pt x="1574" y="12555"/>
                  <a:pt x="1655" y="12192"/>
                </a:cubicBezTo>
                <a:cubicBezTo>
                  <a:pt x="1689" y="12042"/>
                  <a:pt x="1686" y="11898"/>
                  <a:pt x="1642" y="11764"/>
                </a:cubicBezTo>
                <a:cubicBezTo>
                  <a:pt x="1603" y="11629"/>
                  <a:pt x="1597" y="11506"/>
                  <a:pt x="1631" y="11391"/>
                </a:cubicBezTo>
                <a:cubicBezTo>
                  <a:pt x="1665" y="11242"/>
                  <a:pt x="1734" y="11113"/>
                  <a:pt x="1838" y="11007"/>
                </a:cubicBezTo>
                <a:cubicBezTo>
                  <a:pt x="1943" y="10899"/>
                  <a:pt x="2027" y="10790"/>
                  <a:pt x="2095" y="10672"/>
                </a:cubicBezTo>
                <a:cubicBezTo>
                  <a:pt x="2179" y="10508"/>
                  <a:pt x="2268" y="10309"/>
                  <a:pt x="2365" y="10083"/>
                </a:cubicBezTo>
                <a:cubicBezTo>
                  <a:pt x="2459" y="9860"/>
                  <a:pt x="2551" y="9629"/>
                  <a:pt x="2635" y="9391"/>
                </a:cubicBezTo>
                <a:cubicBezTo>
                  <a:pt x="2719" y="9151"/>
                  <a:pt x="2784" y="8919"/>
                  <a:pt x="2837" y="8691"/>
                </a:cubicBezTo>
                <a:cubicBezTo>
                  <a:pt x="2887" y="8462"/>
                  <a:pt x="2918" y="8272"/>
                  <a:pt x="2936" y="8119"/>
                </a:cubicBezTo>
                <a:cubicBezTo>
                  <a:pt x="2952" y="7973"/>
                  <a:pt x="2944" y="7817"/>
                  <a:pt x="2910" y="7656"/>
                </a:cubicBezTo>
                <a:cubicBezTo>
                  <a:pt x="2876" y="7498"/>
                  <a:pt x="2876" y="7366"/>
                  <a:pt x="2910" y="7249"/>
                </a:cubicBezTo>
                <a:cubicBezTo>
                  <a:pt x="2960" y="7102"/>
                  <a:pt x="3046" y="6979"/>
                  <a:pt x="3167" y="6879"/>
                </a:cubicBezTo>
                <a:cubicBezTo>
                  <a:pt x="3288" y="6779"/>
                  <a:pt x="3390" y="6665"/>
                  <a:pt x="3476" y="6533"/>
                </a:cubicBezTo>
                <a:cubicBezTo>
                  <a:pt x="3557" y="6422"/>
                  <a:pt x="3649" y="6264"/>
                  <a:pt x="3746" y="6050"/>
                </a:cubicBezTo>
                <a:cubicBezTo>
                  <a:pt x="3840" y="5842"/>
                  <a:pt x="3937" y="5610"/>
                  <a:pt x="4034" y="5355"/>
                </a:cubicBezTo>
                <a:cubicBezTo>
                  <a:pt x="4129" y="5103"/>
                  <a:pt x="4210" y="4857"/>
                  <a:pt x="4278" y="4619"/>
                </a:cubicBezTo>
                <a:cubicBezTo>
                  <a:pt x="4344" y="4382"/>
                  <a:pt x="4385" y="4171"/>
                  <a:pt x="4404" y="3980"/>
                </a:cubicBezTo>
                <a:cubicBezTo>
                  <a:pt x="4420" y="3869"/>
                  <a:pt x="4404" y="3755"/>
                  <a:pt x="4354" y="3637"/>
                </a:cubicBezTo>
                <a:cubicBezTo>
                  <a:pt x="4304" y="3520"/>
                  <a:pt x="4294" y="3391"/>
                  <a:pt x="4328" y="3250"/>
                </a:cubicBezTo>
                <a:cubicBezTo>
                  <a:pt x="4362" y="3121"/>
                  <a:pt x="4438" y="2981"/>
                  <a:pt x="4561" y="2837"/>
                </a:cubicBezTo>
                <a:cubicBezTo>
                  <a:pt x="4682" y="2693"/>
                  <a:pt x="4792" y="2544"/>
                  <a:pt x="4894" y="2394"/>
                </a:cubicBezTo>
                <a:cubicBezTo>
                  <a:pt x="5025" y="2160"/>
                  <a:pt x="5145" y="1887"/>
                  <a:pt x="5250" y="1574"/>
                </a:cubicBezTo>
                <a:cubicBezTo>
                  <a:pt x="5355" y="1263"/>
                  <a:pt x="5481" y="976"/>
                  <a:pt x="5625" y="718"/>
                </a:cubicBezTo>
                <a:cubicBezTo>
                  <a:pt x="5772" y="463"/>
                  <a:pt x="5966" y="260"/>
                  <a:pt x="6204" y="117"/>
                </a:cubicBezTo>
                <a:cubicBezTo>
                  <a:pt x="6440" y="-30"/>
                  <a:pt x="6767" y="-38"/>
                  <a:pt x="7176" y="93"/>
                </a:cubicBezTo>
                <a:lnTo>
                  <a:pt x="7150" y="152"/>
                </a:lnTo>
                <a:cubicBezTo>
                  <a:pt x="7409" y="55"/>
                  <a:pt x="7635" y="11"/>
                  <a:pt x="7829" y="11"/>
                </a:cubicBezTo>
                <a:lnTo>
                  <a:pt x="17614" y="11"/>
                </a:lnTo>
                <a:cubicBezTo>
                  <a:pt x="18267" y="11"/>
                  <a:pt x="18765" y="278"/>
                  <a:pt x="19108" y="806"/>
                </a:cubicBezTo>
                <a:cubicBezTo>
                  <a:pt x="19449" y="1304"/>
                  <a:pt x="19525" y="1905"/>
                  <a:pt x="19331" y="2617"/>
                </a:cubicBezTo>
                <a:lnTo>
                  <a:pt x="15783" y="15331"/>
                </a:lnTo>
                <a:cubicBezTo>
                  <a:pt x="15631" y="15920"/>
                  <a:pt x="15308" y="16421"/>
                  <a:pt x="14810" y="16831"/>
                </a:cubicBezTo>
                <a:cubicBezTo>
                  <a:pt x="14313" y="17245"/>
                  <a:pt x="13783" y="17450"/>
                  <a:pt x="13222" y="17450"/>
                </a:cubicBezTo>
                <a:lnTo>
                  <a:pt x="2019" y="17450"/>
                </a:lnTo>
                <a:cubicBezTo>
                  <a:pt x="1935" y="17450"/>
                  <a:pt x="1852" y="17462"/>
                  <a:pt x="1762" y="17479"/>
                </a:cubicBezTo>
                <a:cubicBezTo>
                  <a:pt x="1676" y="17497"/>
                  <a:pt x="1597" y="17553"/>
                  <a:pt x="1529" y="17646"/>
                </a:cubicBezTo>
                <a:cubicBezTo>
                  <a:pt x="1430" y="17834"/>
                  <a:pt x="1430" y="18098"/>
                  <a:pt x="1529" y="18432"/>
                </a:cubicBezTo>
                <a:cubicBezTo>
                  <a:pt x="1665" y="18836"/>
                  <a:pt x="1914" y="19188"/>
                  <a:pt x="2284" y="19490"/>
                </a:cubicBezTo>
                <a:cubicBezTo>
                  <a:pt x="2651" y="19798"/>
                  <a:pt x="3015" y="19947"/>
                  <a:pt x="3374" y="19947"/>
                </a:cubicBezTo>
                <a:lnTo>
                  <a:pt x="15243" y="19947"/>
                </a:lnTo>
                <a:cubicBezTo>
                  <a:pt x="15486" y="19947"/>
                  <a:pt x="15725" y="19848"/>
                  <a:pt x="15963" y="19645"/>
                </a:cubicBezTo>
                <a:cubicBezTo>
                  <a:pt x="16202" y="19446"/>
                  <a:pt x="16359" y="19223"/>
                  <a:pt x="16435" y="18977"/>
                </a:cubicBezTo>
                <a:lnTo>
                  <a:pt x="20311" y="5129"/>
                </a:lnTo>
                <a:cubicBezTo>
                  <a:pt x="20345" y="4980"/>
                  <a:pt x="20366" y="4842"/>
                  <a:pt x="20374" y="4716"/>
                </a:cubicBezTo>
                <a:cubicBezTo>
                  <a:pt x="20379" y="4593"/>
                  <a:pt x="20374" y="4461"/>
                  <a:pt x="20360" y="4320"/>
                </a:cubicBezTo>
                <a:moveTo>
                  <a:pt x="6285" y="8084"/>
                </a:moveTo>
                <a:cubicBezTo>
                  <a:pt x="6201" y="8447"/>
                  <a:pt x="6311" y="8629"/>
                  <a:pt x="6610" y="8629"/>
                </a:cubicBezTo>
                <a:lnTo>
                  <a:pt x="14326" y="8629"/>
                </a:lnTo>
                <a:cubicBezTo>
                  <a:pt x="14462" y="8629"/>
                  <a:pt x="14588" y="8579"/>
                  <a:pt x="14708" y="8474"/>
                </a:cubicBezTo>
                <a:cubicBezTo>
                  <a:pt x="14831" y="8371"/>
                  <a:pt x="14907" y="8239"/>
                  <a:pt x="14941" y="8084"/>
                </a:cubicBezTo>
                <a:lnTo>
                  <a:pt x="15243" y="7029"/>
                </a:lnTo>
                <a:cubicBezTo>
                  <a:pt x="15277" y="6882"/>
                  <a:pt x="15264" y="6753"/>
                  <a:pt x="15206" y="6642"/>
                </a:cubicBezTo>
                <a:cubicBezTo>
                  <a:pt x="15146" y="6536"/>
                  <a:pt x="15052" y="6484"/>
                  <a:pt x="14915" y="6484"/>
                </a:cubicBezTo>
                <a:lnTo>
                  <a:pt x="7202" y="6484"/>
                </a:lnTo>
                <a:cubicBezTo>
                  <a:pt x="7066" y="6484"/>
                  <a:pt x="6935" y="6533"/>
                  <a:pt x="6807" y="6639"/>
                </a:cubicBezTo>
                <a:cubicBezTo>
                  <a:pt x="6676" y="6741"/>
                  <a:pt x="6594" y="6870"/>
                  <a:pt x="6560" y="7029"/>
                </a:cubicBezTo>
                <a:lnTo>
                  <a:pt x="6285" y="8084"/>
                </a:lnTo>
                <a:close/>
                <a:moveTo>
                  <a:pt x="7150" y="4868"/>
                </a:moveTo>
                <a:cubicBezTo>
                  <a:pt x="7116" y="5018"/>
                  <a:pt x="7132" y="5141"/>
                  <a:pt x="7195" y="5241"/>
                </a:cubicBezTo>
                <a:cubicBezTo>
                  <a:pt x="7257" y="5337"/>
                  <a:pt x="7354" y="5387"/>
                  <a:pt x="7488" y="5387"/>
                </a:cubicBezTo>
                <a:lnTo>
                  <a:pt x="15193" y="5387"/>
                </a:lnTo>
                <a:cubicBezTo>
                  <a:pt x="15327" y="5387"/>
                  <a:pt x="15452" y="5337"/>
                  <a:pt x="15576" y="5241"/>
                </a:cubicBezTo>
                <a:cubicBezTo>
                  <a:pt x="15696" y="5141"/>
                  <a:pt x="15785" y="5018"/>
                  <a:pt x="15846" y="4868"/>
                </a:cubicBezTo>
                <a:lnTo>
                  <a:pt x="16121" y="3772"/>
                </a:lnTo>
                <a:cubicBezTo>
                  <a:pt x="16155" y="3623"/>
                  <a:pt x="16142" y="3494"/>
                  <a:pt x="16084" y="3388"/>
                </a:cubicBezTo>
                <a:cubicBezTo>
                  <a:pt x="16024" y="3280"/>
                  <a:pt x="15924" y="3224"/>
                  <a:pt x="15783" y="3224"/>
                </a:cubicBezTo>
                <a:lnTo>
                  <a:pt x="8078" y="3224"/>
                </a:lnTo>
                <a:cubicBezTo>
                  <a:pt x="7944" y="3224"/>
                  <a:pt x="7818" y="3280"/>
                  <a:pt x="7695" y="3388"/>
                </a:cubicBezTo>
                <a:cubicBezTo>
                  <a:pt x="7575" y="3494"/>
                  <a:pt x="7488" y="3623"/>
                  <a:pt x="7438" y="3772"/>
                </a:cubicBezTo>
                <a:lnTo>
                  <a:pt x="7150" y="4868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263" name="AutoShape 16"/>
          <p:cNvSpPr/>
          <p:nvPr/>
        </p:nvSpPr>
        <p:spPr>
          <a:xfrm>
            <a:off x="6770771" y="3246384"/>
            <a:ext cx="198414" cy="1984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3363" y="21146"/>
                </a:moveTo>
                <a:cubicBezTo>
                  <a:pt x="2985" y="21448"/>
                  <a:pt x="2524" y="21600"/>
                  <a:pt x="1984" y="21600"/>
                </a:cubicBezTo>
                <a:cubicBezTo>
                  <a:pt x="1444" y="21600"/>
                  <a:pt x="975" y="21445"/>
                  <a:pt x="586" y="21134"/>
                </a:cubicBezTo>
                <a:cubicBezTo>
                  <a:pt x="198" y="20820"/>
                  <a:pt x="0" y="20449"/>
                  <a:pt x="0" y="20014"/>
                </a:cubicBezTo>
                <a:lnTo>
                  <a:pt x="0" y="1583"/>
                </a:lnTo>
                <a:cubicBezTo>
                  <a:pt x="0" y="1154"/>
                  <a:pt x="198" y="780"/>
                  <a:pt x="586" y="466"/>
                </a:cubicBezTo>
                <a:cubicBezTo>
                  <a:pt x="975" y="155"/>
                  <a:pt x="1444" y="0"/>
                  <a:pt x="1984" y="0"/>
                </a:cubicBezTo>
                <a:lnTo>
                  <a:pt x="19638" y="0"/>
                </a:lnTo>
                <a:cubicBezTo>
                  <a:pt x="20178" y="0"/>
                  <a:pt x="20639" y="155"/>
                  <a:pt x="21024" y="466"/>
                </a:cubicBezTo>
                <a:cubicBezTo>
                  <a:pt x="21410" y="780"/>
                  <a:pt x="21600" y="1154"/>
                  <a:pt x="21600" y="1583"/>
                </a:cubicBezTo>
                <a:lnTo>
                  <a:pt x="21600" y="20014"/>
                </a:lnTo>
                <a:cubicBezTo>
                  <a:pt x="21600" y="20449"/>
                  <a:pt x="21410" y="20820"/>
                  <a:pt x="21024" y="21134"/>
                </a:cubicBezTo>
                <a:cubicBezTo>
                  <a:pt x="20639" y="21445"/>
                  <a:pt x="20178" y="21600"/>
                  <a:pt x="19638" y="21600"/>
                </a:cubicBezTo>
                <a:cubicBezTo>
                  <a:pt x="19098" y="21600"/>
                  <a:pt x="18637" y="21448"/>
                  <a:pt x="18259" y="21146"/>
                </a:cubicBezTo>
                <a:lnTo>
                  <a:pt x="10811" y="15193"/>
                </a:lnTo>
                <a:lnTo>
                  <a:pt x="3363" y="21146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264" name="AutoShape 17"/>
          <p:cNvSpPr/>
          <p:nvPr/>
        </p:nvSpPr>
        <p:spPr>
          <a:xfrm>
            <a:off x="336893" y="3671984"/>
            <a:ext cx="198414" cy="1984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9634" y="0"/>
                </a:moveTo>
                <a:cubicBezTo>
                  <a:pt x="20174" y="0"/>
                  <a:pt x="20639" y="158"/>
                  <a:pt x="21024" y="469"/>
                </a:cubicBezTo>
                <a:cubicBezTo>
                  <a:pt x="21406" y="780"/>
                  <a:pt x="21600" y="1154"/>
                  <a:pt x="21600" y="1586"/>
                </a:cubicBezTo>
                <a:lnTo>
                  <a:pt x="21600" y="20014"/>
                </a:lnTo>
                <a:cubicBezTo>
                  <a:pt x="21600" y="20446"/>
                  <a:pt x="21406" y="20817"/>
                  <a:pt x="21024" y="21131"/>
                </a:cubicBezTo>
                <a:cubicBezTo>
                  <a:pt x="20639" y="21439"/>
                  <a:pt x="20174" y="21600"/>
                  <a:pt x="19634" y="21600"/>
                </a:cubicBezTo>
                <a:cubicBezTo>
                  <a:pt x="19094" y="21600"/>
                  <a:pt x="18633" y="21448"/>
                  <a:pt x="18255" y="21146"/>
                </a:cubicBezTo>
                <a:lnTo>
                  <a:pt x="10807" y="15191"/>
                </a:lnTo>
                <a:lnTo>
                  <a:pt x="3359" y="21146"/>
                </a:lnTo>
                <a:cubicBezTo>
                  <a:pt x="2981" y="21448"/>
                  <a:pt x="2520" y="21600"/>
                  <a:pt x="1980" y="21600"/>
                </a:cubicBezTo>
                <a:cubicBezTo>
                  <a:pt x="1440" y="21600"/>
                  <a:pt x="975" y="21442"/>
                  <a:pt x="583" y="21131"/>
                </a:cubicBezTo>
                <a:cubicBezTo>
                  <a:pt x="194" y="20817"/>
                  <a:pt x="0" y="20446"/>
                  <a:pt x="0" y="20014"/>
                </a:cubicBezTo>
                <a:lnTo>
                  <a:pt x="0" y="1586"/>
                </a:lnTo>
                <a:cubicBezTo>
                  <a:pt x="0" y="1154"/>
                  <a:pt x="194" y="780"/>
                  <a:pt x="583" y="469"/>
                </a:cubicBezTo>
                <a:cubicBezTo>
                  <a:pt x="975" y="158"/>
                  <a:pt x="1440" y="0"/>
                  <a:pt x="1980" y="0"/>
                </a:cubicBezTo>
                <a:lnTo>
                  <a:pt x="19634" y="0"/>
                </a:lnTo>
                <a:close/>
                <a:moveTo>
                  <a:pt x="2722" y="2150"/>
                </a:moveTo>
                <a:lnTo>
                  <a:pt x="2722" y="18609"/>
                </a:lnTo>
                <a:lnTo>
                  <a:pt x="10807" y="12116"/>
                </a:lnTo>
                <a:lnTo>
                  <a:pt x="18892" y="18609"/>
                </a:lnTo>
                <a:lnTo>
                  <a:pt x="18892" y="2150"/>
                </a:lnTo>
                <a:lnTo>
                  <a:pt x="2722" y="2150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265" name="AutoShape 18"/>
          <p:cNvSpPr/>
          <p:nvPr/>
        </p:nvSpPr>
        <p:spPr>
          <a:xfrm>
            <a:off x="813420" y="3671984"/>
            <a:ext cx="199209" cy="1984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11153"/>
                </a:moveTo>
                <a:lnTo>
                  <a:pt x="0" y="5936"/>
                </a:lnTo>
                <a:cubicBezTo>
                  <a:pt x="0" y="5498"/>
                  <a:pt x="132" y="5116"/>
                  <a:pt x="396" y="4796"/>
                </a:cubicBezTo>
                <a:cubicBezTo>
                  <a:pt x="663" y="4479"/>
                  <a:pt x="979" y="4317"/>
                  <a:pt x="1346" y="4317"/>
                </a:cubicBezTo>
                <a:lnTo>
                  <a:pt x="6316" y="4317"/>
                </a:lnTo>
                <a:lnTo>
                  <a:pt x="6316" y="1072"/>
                </a:lnTo>
                <a:cubicBezTo>
                  <a:pt x="6316" y="781"/>
                  <a:pt x="6399" y="528"/>
                  <a:pt x="6568" y="320"/>
                </a:cubicBezTo>
                <a:cubicBezTo>
                  <a:pt x="6737" y="108"/>
                  <a:pt x="6945" y="0"/>
                  <a:pt x="7195" y="0"/>
                </a:cubicBezTo>
                <a:lnTo>
                  <a:pt x="14403" y="0"/>
                </a:lnTo>
                <a:cubicBezTo>
                  <a:pt x="14662" y="0"/>
                  <a:pt x="14878" y="108"/>
                  <a:pt x="15054" y="320"/>
                </a:cubicBezTo>
                <a:cubicBezTo>
                  <a:pt x="15228" y="528"/>
                  <a:pt x="15319" y="781"/>
                  <a:pt x="15319" y="1072"/>
                </a:cubicBezTo>
                <a:lnTo>
                  <a:pt x="15319" y="4317"/>
                </a:lnTo>
                <a:lnTo>
                  <a:pt x="20264" y="4317"/>
                </a:lnTo>
                <a:cubicBezTo>
                  <a:pt x="20631" y="4317"/>
                  <a:pt x="20944" y="4479"/>
                  <a:pt x="21206" y="4796"/>
                </a:cubicBezTo>
                <a:cubicBezTo>
                  <a:pt x="21468" y="5116"/>
                  <a:pt x="21600" y="5498"/>
                  <a:pt x="21600" y="5936"/>
                </a:cubicBezTo>
                <a:lnTo>
                  <a:pt x="21600" y="11153"/>
                </a:lnTo>
                <a:lnTo>
                  <a:pt x="0" y="11153"/>
                </a:lnTo>
                <a:close/>
                <a:moveTo>
                  <a:pt x="21600" y="12783"/>
                </a:moveTo>
                <a:lnTo>
                  <a:pt x="21600" y="19982"/>
                </a:lnTo>
                <a:cubicBezTo>
                  <a:pt x="21600" y="20426"/>
                  <a:pt x="21468" y="20802"/>
                  <a:pt x="21206" y="21122"/>
                </a:cubicBezTo>
                <a:cubicBezTo>
                  <a:pt x="20944" y="21439"/>
                  <a:pt x="20631" y="21600"/>
                  <a:pt x="20264" y="21600"/>
                </a:cubicBezTo>
                <a:lnTo>
                  <a:pt x="1346" y="21600"/>
                </a:lnTo>
                <a:cubicBezTo>
                  <a:pt x="979" y="21600"/>
                  <a:pt x="663" y="21439"/>
                  <a:pt x="396" y="21122"/>
                </a:cubicBezTo>
                <a:cubicBezTo>
                  <a:pt x="132" y="20802"/>
                  <a:pt x="0" y="20426"/>
                  <a:pt x="0" y="19982"/>
                </a:cubicBezTo>
                <a:lnTo>
                  <a:pt x="0" y="12783"/>
                </a:lnTo>
                <a:lnTo>
                  <a:pt x="8355" y="12783"/>
                </a:lnTo>
                <a:cubicBezTo>
                  <a:pt x="8340" y="12842"/>
                  <a:pt x="8333" y="12930"/>
                  <a:pt x="8333" y="13053"/>
                </a:cubicBezTo>
                <a:lnTo>
                  <a:pt x="8333" y="15200"/>
                </a:lnTo>
                <a:cubicBezTo>
                  <a:pt x="8333" y="15714"/>
                  <a:pt x="8482" y="16161"/>
                  <a:pt x="8783" y="16543"/>
                </a:cubicBezTo>
                <a:cubicBezTo>
                  <a:pt x="9085" y="16922"/>
                  <a:pt x="9462" y="17113"/>
                  <a:pt x="9914" y="17113"/>
                </a:cubicBezTo>
                <a:lnTo>
                  <a:pt x="11708" y="17113"/>
                </a:lnTo>
                <a:cubicBezTo>
                  <a:pt x="12138" y="17113"/>
                  <a:pt x="12508" y="16925"/>
                  <a:pt x="12817" y="16549"/>
                </a:cubicBezTo>
                <a:cubicBezTo>
                  <a:pt x="13125" y="16176"/>
                  <a:pt x="13279" y="15726"/>
                  <a:pt x="13279" y="15200"/>
                </a:cubicBezTo>
                <a:lnTo>
                  <a:pt x="13279" y="13053"/>
                </a:lnTo>
                <a:cubicBezTo>
                  <a:pt x="13279" y="12939"/>
                  <a:pt x="13267" y="12848"/>
                  <a:pt x="13243" y="12783"/>
                </a:cubicBezTo>
                <a:lnTo>
                  <a:pt x="21600" y="12783"/>
                </a:lnTo>
                <a:close/>
                <a:moveTo>
                  <a:pt x="8108" y="4320"/>
                </a:moveTo>
                <a:lnTo>
                  <a:pt x="13512" y="4320"/>
                </a:lnTo>
                <a:lnTo>
                  <a:pt x="13512" y="2170"/>
                </a:lnTo>
                <a:lnTo>
                  <a:pt x="8108" y="2170"/>
                </a:lnTo>
                <a:lnTo>
                  <a:pt x="8108" y="4320"/>
                </a:lnTo>
                <a:close/>
                <a:moveTo>
                  <a:pt x="11708" y="12783"/>
                </a:moveTo>
                <a:cubicBezTo>
                  <a:pt x="11850" y="12783"/>
                  <a:pt x="11923" y="12874"/>
                  <a:pt x="11930" y="13053"/>
                </a:cubicBezTo>
                <a:lnTo>
                  <a:pt x="11930" y="15200"/>
                </a:lnTo>
                <a:cubicBezTo>
                  <a:pt x="11930" y="15368"/>
                  <a:pt x="11857" y="15456"/>
                  <a:pt x="11708" y="15468"/>
                </a:cubicBezTo>
                <a:lnTo>
                  <a:pt x="9914" y="15468"/>
                </a:lnTo>
                <a:cubicBezTo>
                  <a:pt x="9758" y="15468"/>
                  <a:pt x="9675" y="15380"/>
                  <a:pt x="9667" y="15200"/>
                </a:cubicBezTo>
                <a:lnTo>
                  <a:pt x="9667" y="13053"/>
                </a:lnTo>
                <a:cubicBezTo>
                  <a:pt x="9667" y="12883"/>
                  <a:pt x="9750" y="12795"/>
                  <a:pt x="9914" y="12783"/>
                </a:cubicBezTo>
                <a:lnTo>
                  <a:pt x="11708" y="12783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266" name="AutoShape 20"/>
          <p:cNvSpPr/>
          <p:nvPr/>
        </p:nvSpPr>
        <p:spPr>
          <a:xfrm>
            <a:off x="1775241" y="3671984"/>
            <a:ext cx="199208" cy="1984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9988" y="2580"/>
                </a:moveTo>
                <a:cubicBezTo>
                  <a:pt x="20420" y="2580"/>
                  <a:pt x="20794" y="2735"/>
                  <a:pt x="21117" y="3052"/>
                </a:cubicBezTo>
                <a:cubicBezTo>
                  <a:pt x="21439" y="3372"/>
                  <a:pt x="21600" y="3743"/>
                  <a:pt x="21600" y="4175"/>
                </a:cubicBezTo>
                <a:lnTo>
                  <a:pt x="21600" y="19988"/>
                </a:lnTo>
                <a:cubicBezTo>
                  <a:pt x="21600" y="20420"/>
                  <a:pt x="21439" y="20797"/>
                  <a:pt x="21117" y="21117"/>
                </a:cubicBezTo>
                <a:cubicBezTo>
                  <a:pt x="20794" y="21439"/>
                  <a:pt x="20420" y="21600"/>
                  <a:pt x="19988" y="21600"/>
                </a:cubicBezTo>
                <a:lnTo>
                  <a:pt x="1612" y="21600"/>
                </a:lnTo>
                <a:cubicBezTo>
                  <a:pt x="1180" y="21600"/>
                  <a:pt x="806" y="21439"/>
                  <a:pt x="483" y="21117"/>
                </a:cubicBezTo>
                <a:cubicBezTo>
                  <a:pt x="161" y="20797"/>
                  <a:pt x="0" y="20420"/>
                  <a:pt x="0" y="19988"/>
                </a:cubicBezTo>
                <a:lnTo>
                  <a:pt x="0" y="4175"/>
                </a:lnTo>
                <a:cubicBezTo>
                  <a:pt x="0" y="3743"/>
                  <a:pt x="161" y="3372"/>
                  <a:pt x="483" y="3052"/>
                </a:cubicBezTo>
                <a:cubicBezTo>
                  <a:pt x="806" y="2735"/>
                  <a:pt x="1180" y="2580"/>
                  <a:pt x="1612" y="2580"/>
                </a:cubicBezTo>
                <a:lnTo>
                  <a:pt x="2150" y="2580"/>
                </a:lnTo>
                <a:lnTo>
                  <a:pt x="2150" y="2401"/>
                </a:lnTo>
                <a:cubicBezTo>
                  <a:pt x="2150" y="2116"/>
                  <a:pt x="2196" y="1828"/>
                  <a:pt x="2288" y="1540"/>
                </a:cubicBezTo>
                <a:cubicBezTo>
                  <a:pt x="2381" y="1249"/>
                  <a:pt x="2530" y="990"/>
                  <a:pt x="2738" y="766"/>
                </a:cubicBezTo>
                <a:cubicBezTo>
                  <a:pt x="2942" y="541"/>
                  <a:pt x="3216" y="360"/>
                  <a:pt x="3555" y="213"/>
                </a:cubicBezTo>
                <a:cubicBezTo>
                  <a:pt x="3895" y="75"/>
                  <a:pt x="4310" y="0"/>
                  <a:pt x="4796" y="0"/>
                </a:cubicBezTo>
                <a:cubicBezTo>
                  <a:pt x="5283" y="0"/>
                  <a:pt x="5698" y="75"/>
                  <a:pt x="6037" y="213"/>
                </a:cubicBezTo>
                <a:cubicBezTo>
                  <a:pt x="6377" y="360"/>
                  <a:pt x="6651" y="541"/>
                  <a:pt x="6858" y="766"/>
                </a:cubicBezTo>
                <a:cubicBezTo>
                  <a:pt x="7062" y="990"/>
                  <a:pt x="7215" y="1255"/>
                  <a:pt x="7313" y="1546"/>
                </a:cubicBezTo>
                <a:cubicBezTo>
                  <a:pt x="7411" y="1840"/>
                  <a:pt x="7457" y="2125"/>
                  <a:pt x="7457" y="2401"/>
                </a:cubicBezTo>
                <a:lnTo>
                  <a:pt x="7457" y="2580"/>
                </a:lnTo>
                <a:lnTo>
                  <a:pt x="8133" y="2580"/>
                </a:lnTo>
                <a:lnTo>
                  <a:pt x="8133" y="2401"/>
                </a:lnTo>
                <a:cubicBezTo>
                  <a:pt x="8133" y="2116"/>
                  <a:pt x="8179" y="1828"/>
                  <a:pt x="8269" y="1540"/>
                </a:cubicBezTo>
                <a:cubicBezTo>
                  <a:pt x="8364" y="1249"/>
                  <a:pt x="8511" y="990"/>
                  <a:pt x="8718" y="766"/>
                </a:cubicBezTo>
                <a:cubicBezTo>
                  <a:pt x="8925" y="541"/>
                  <a:pt x="9199" y="360"/>
                  <a:pt x="9538" y="213"/>
                </a:cubicBezTo>
                <a:cubicBezTo>
                  <a:pt x="9878" y="74"/>
                  <a:pt x="10293" y="0"/>
                  <a:pt x="10779" y="0"/>
                </a:cubicBezTo>
                <a:cubicBezTo>
                  <a:pt x="11267" y="0"/>
                  <a:pt x="11679" y="74"/>
                  <a:pt x="12021" y="213"/>
                </a:cubicBezTo>
                <a:cubicBezTo>
                  <a:pt x="12361" y="360"/>
                  <a:pt x="12637" y="541"/>
                  <a:pt x="12853" y="766"/>
                </a:cubicBezTo>
                <a:cubicBezTo>
                  <a:pt x="13069" y="990"/>
                  <a:pt x="13228" y="1255"/>
                  <a:pt x="13323" y="1546"/>
                </a:cubicBezTo>
                <a:cubicBezTo>
                  <a:pt x="13418" y="1840"/>
                  <a:pt x="13470" y="2125"/>
                  <a:pt x="13470" y="2401"/>
                </a:cubicBezTo>
                <a:lnTo>
                  <a:pt x="13470" y="2580"/>
                </a:lnTo>
                <a:lnTo>
                  <a:pt x="14143" y="2580"/>
                </a:lnTo>
                <a:lnTo>
                  <a:pt x="14143" y="2401"/>
                </a:lnTo>
                <a:cubicBezTo>
                  <a:pt x="14143" y="2116"/>
                  <a:pt x="14192" y="1828"/>
                  <a:pt x="14287" y="1540"/>
                </a:cubicBezTo>
                <a:cubicBezTo>
                  <a:pt x="14385" y="1249"/>
                  <a:pt x="14535" y="990"/>
                  <a:pt x="14742" y="765"/>
                </a:cubicBezTo>
                <a:cubicBezTo>
                  <a:pt x="14949" y="541"/>
                  <a:pt x="15220" y="359"/>
                  <a:pt x="15557" y="213"/>
                </a:cubicBezTo>
                <a:cubicBezTo>
                  <a:pt x="15891" y="74"/>
                  <a:pt x="16306" y="0"/>
                  <a:pt x="16804" y="0"/>
                </a:cubicBezTo>
                <a:cubicBezTo>
                  <a:pt x="17290" y="0"/>
                  <a:pt x="17705" y="74"/>
                  <a:pt x="18045" y="213"/>
                </a:cubicBezTo>
                <a:cubicBezTo>
                  <a:pt x="18384" y="359"/>
                  <a:pt x="18658" y="541"/>
                  <a:pt x="18865" y="765"/>
                </a:cubicBezTo>
                <a:cubicBezTo>
                  <a:pt x="19070" y="990"/>
                  <a:pt x="19219" y="1255"/>
                  <a:pt x="19312" y="1546"/>
                </a:cubicBezTo>
                <a:cubicBezTo>
                  <a:pt x="19404" y="1839"/>
                  <a:pt x="19450" y="2125"/>
                  <a:pt x="19450" y="2401"/>
                </a:cubicBezTo>
                <a:lnTo>
                  <a:pt x="19450" y="2580"/>
                </a:lnTo>
                <a:lnTo>
                  <a:pt x="19988" y="2580"/>
                </a:lnTo>
                <a:close/>
                <a:moveTo>
                  <a:pt x="6066" y="7968"/>
                </a:moveTo>
                <a:lnTo>
                  <a:pt x="2179" y="7968"/>
                </a:lnTo>
                <a:lnTo>
                  <a:pt x="2179" y="11444"/>
                </a:lnTo>
                <a:lnTo>
                  <a:pt x="6066" y="11444"/>
                </a:lnTo>
                <a:lnTo>
                  <a:pt x="6066" y="7968"/>
                </a:lnTo>
                <a:close/>
                <a:moveTo>
                  <a:pt x="6066" y="11977"/>
                </a:moveTo>
                <a:lnTo>
                  <a:pt x="2179" y="11977"/>
                </a:lnTo>
                <a:lnTo>
                  <a:pt x="2179" y="15453"/>
                </a:lnTo>
                <a:lnTo>
                  <a:pt x="6066" y="15453"/>
                </a:lnTo>
                <a:lnTo>
                  <a:pt x="6066" y="11977"/>
                </a:lnTo>
                <a:close/>
                <a:moveTo>
                  <a:pt x="6066" y="15977"/>
                </a:moveTo>
                <a:lnTo>
                  <a:pt x="2179" y="15977"/>
                </a:lnTo>
                <a:lnTo>
                  <a:pt x="2179" y="19423"/>
                </a:lnTo>
                <a:lnTo>
                  <a:pt x="6066" y="19423"/>
                </a:lnTo>
                <a:lnTo>
                  <a:pt x="6066" y="15977"/>
                </a:lnTo>
                <a:close/>
                <a:moveTo>
                  <a:pt x="3754" y="5543"/>
                </a:moveTo>
                <a:cubicBezTo>
                  <a:pt x="3754" y="6067"/>
                  <a:pt x="4102" y="6323"/>
                  <a:pt x="4799" y="6323"/>
                </a:cubicBezTo>
                <a:cubicBezTo>
                  <a:pt x="5499" y="6323"/>
                  <a:pt x="5847" y="6067"/>
                  <a:pt x="5847" y="5543"/>
                </a:cubicBezTo>
                <a:lnTo>
                  <a:pt x="5847" y="2398"/>
                </a:lnTo>
                <a:cubicBezTo>
                  <a:pt x="5847" y="1877"/>
                  <a:pt x="5499" y="1612"/>
                  <a:pt x="4799" y="1612"/>
                </a:cubicBezTo>
                <a:cubicBezTo>
                  <a:pt x="4102" y="1612"/>
                  <a:pt x="3754" y="1877"/>
                  <a:pt x="3754" y="2398"/>
                </a:cubicBezTo>
                <a:lnTo>
                  <a:pt x="3754" y="5543"/>
                </a:lnTo>
                <a:close/>
                <a:moveTo>
                  <a:pt x="10535" y="7968"/>
                </a:moveTo>
                <a:lnTo>
                  <a:pt x="6607" y="7968"/>
                </a:lnTo>
                <a:lnTo>
                  <a:pt x="6607" y="11444"/>
                </a:lnTo>
                <a:lnTo>
                  <a:pt x="10535" y="11444"/>
                </a:lnTo>
                <a:lnTo>
                  <a:pt x="10535" y="7968"/>
                </a:lnTo>
                <a:close/>
                <a:moveTo>
                  <a:pt x="10535" y="11977"/>
                </a:moveTo>
                <a:lnTo>
                  <a:pt x="6607" y="11977"/>
                </a:lnTo>
                <a:lnTo>
                  <a:pt x="6607" y="15453"/>
                </a:lnTo>
                <a:lnTo>
                  <a:pt x="10535" y="15453"/>
                </a:lnTo>
                <a:lnTo>
                  <a:pt x="10535" y="11977"/>
                </a:lnTo>
                <a:close/>
                <a:moveTo>
                  <a:pt x="10535" y="15977"/>
                </a:moveTo>
                <a:lnTo>
                  <a:pt x="6607" y="15977"/>
                </a:lnTo>
                <a:lnTo>
                  <a:pt x="6607" y="19423"/>
                </a:lnTo>
                <a:lnTo>
                  <a:pt x="10535" y="19423"/>
                </a:lnTo>
                <a:lnTo>
                  <a:pt x="10535" y="15977"/>
                </a:lnTo>
                <a:close/>
                <a:moveTo>
                  <a:pt x="9774" y="5543"/>
                </a:moveTo>
                <a:cubicBezTo>
                  <a:pt x="9774" y="5825"/>
                  <a:pt x="9849" y="6027"/>
                  <a:pt x="9996" y="6145"/>
                </a:cubicBezTo>
                <a:cubicBezTo>
                  <a:pt x="10143" y="6269"/>
                  <a:pt x="10405" y="6323"/>
                  <a:pt x="10782" y="6323"/>
                </a:cubicBezTo>
                <a:cubicBezTo>
                  <a:pt x="11160" y="6323"/>
                  <a:pt x="11428" y="6263"/>
                  <a:pt x="11589" y="6139"/>
                </a:cubicBezTo>
                <a:cubicBezTo>
                  <a:pt x="11751" y="6015"/>
                  <a:pt x="11831" y="5819"/>
                  <a:pt x="11831" y="5543"/>
                </a:cubicBezTo>
                <a:lnTo>
                  <a:pt x="11831" y="2398"/>
                </a:lnTo>
                <a:cubicBezTo>
                  <a:pt x="11831" y="2128"/>
                  <a:pt x="11751" y="1932"/>
                  <a:pt x="11589" y="1802"/>
                </a:cubicBezTo>
                <a:cubicBezTo>
                  <a:pt x="11428" y="1673"/>
                  <a:pt x="11160" y="1612"/>
                  <a:pt x="10782" y="1612"/>
                </a:cubicBezTo>
                <a:cubicBezTo>
                  <a:pt x="10405" y="1612"/>
                  <a:pt x="10143" y="1679"/>
                  <a:pt x="9996" y="1814"/>
                </a:cubicBezTo>
                <a:cubicBezTo>
                  <a:pt x="9849" y="1944"/>
                  <a:pt x="9774" y="2139"/>
                  <a:pt x="9774" y="2398"/>
                </a:cubicBezTo>
                <a:lnTo>
                  <a:pt x="9774" y="5543"/>
                </a:lnTo>
                <a:close/>
                <a:moveTo>
                  <a:pt x="14987" y="7968"/>
                </a:moveTo>
                <a:lnTo>
                  <a:pt x="11074" y="7968"/>
                </a:lnTo>
                <a:lnTo>
                  <a:pt x="11074" y="11444"/>
                </a:lnTo>
                <a:lnTo>
                  <a:pt x="14987" y="11444"/>
                </a:lnTo>
                <a:lnTo>
                  <a:pt x="14987" y="7968"/>
                </a:lnTo>
                <a:close/>
                <a:moveTo>
                  <a:pt x="14987" y="11977"/>
                </a:moveTo>
                <a:lnTo>
                  <a:pt x="11074" y="11977"/>
                </a:lnTo>
                <a:lnTo>
                  <a:pt x="11074" y="15453"/>
                </a:lnTo>
                <a:lnTo>
                  <a:pt x="14987" y="15453"/>
                </a:lnTo>
                <a:lnTo>
                  <a:pt x="14987" y="11977"/>
                </a:lnTo>
                <a:close/>
                <a:moveTo>
                  <a:pt x="14987" y="15977"/>
                </a:moveTo>
                <a:lnTo>
                  <a:pt x="11074" y="15977"/>
                </a:lnTo>
                <a:lnTo>
                  <a:pt x="11074" y="19423"/>
                </a:lnTo>
                <a:lnTo>
                  <a:pt x="14987" y="19423"/>
                </a:lnTo>
                <a:lnTo>
                  <a:pt x="14987" y="15977"/>
                </a:lnTo>
                <a:close/>
                <a:moveTo>
                  <a:pt x="19424" y="7968"/>
                </a:moveTo>
                <a:lnTo>
                  <a:pt x="15522" y="7968"/>
                </a:lnTo>
                <a:lnTo>
                  <a:pt x="15522" y="11444"/>
                </a:lnTo>
                <a:lnTo>
                  <a:pt x="19424" y="11444"/>
                </a:lnTo>
                <a:lnTo>
                  <a:pt x="19424" y="7968"/>
                </a:lnTo>
                <a:close/>
                <a:moveTo>
                  <a:pt x="19424" y="11977"/>
                </a:moveTo>
                <a:lnTo>
                  <a:pt x="15522" y="11977"/>
                </a:lnTo>
                <a:lnTo>
                  <a:pt x="15522" y="15453"/>
                </a:lnTo>
                <a:lnTo>
                  <a:pt x="19424" y="15453"/>
                </a:lnTo>
                <a:lnTo>
                  <a:pt x="19424" y="11977"/>
                </a:lnTo>
                <a:close/>
                <a:moveTo>
                  <a:pt x="19424" y="15977"/>
                </a:moveTo>
                <a:lnTo>
                  <a:pt x="15522" y="15977"/>
                </a:lnTo>
                <a:lnTo>
                  <a:pt x="15522" y="19423"/>
                </a:lnTo>
                <a:lnTo>
                  <a:pt x="19424" y="19423"/>
                </a:lnTo>
                <a:lnTo>
                  <a:pt x="19424" y="15977"/>
                </a:lnTo>
                <a:close/>
                <a:moveTo>
                  <a:pt x="15759" y="5543"/>
                </a:moveTo>
                <a:cubicBezTo>
                  <a:pt x="15759" y="6067"/>
                  <a:pt x="16107" y="6323"/>
                  <a:pt x="16807" y="6323"/>
                </a:cubicBezTo>
                <a:cubicBezTo>
                  <a:pt x="17503" y="6323"/>
                  <a:pt x="17849" y="6067"/>
                  <a:pt x="17840" y="5543"/>
                </a:cubicBezTo>
                <a:lnTo>
                  <a:pt x="17840" y="2398"/>
                </a:lnTo>
                <a:cubicBezTo>
                  <a:pt x="17840" y="1877"/>
                  <a:pt x="17495" y="1612"/>
                  <a:pt x="16807" y="1612"/>
                </a:cubicBezTo>
                <a:cubicBezTo>
                  <a:pt x="16107" y="1612"/>
                  <a:pt x="15759" y="1877"/>
                  <a:pt x="15759" y="2398"/>
                </a:cubicBezTo>
                <a:lnTo>
                  <a:pt x="15759" y="5543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267" name="AutoShape 21"/>
          <p:cNvSpPr/>
          <p:nvPr/>
        </p:nvSpPr>
        <p:spPr>
          <a:xfrm>
            <a:off x="2251006" y="2141819"/>
            <a:ext cx="199209" cy="2183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808" y="0"/>
                </a:moveTo>
                <a:cubicBezTo>
                  <a:pt x="12305" y="0"/>
                  <a:pt x="13706" y="282"/>
                  <a:pt x="15015" y="844"/>
                </a:cubicBezTo>
                <a:cubicBezTo>
                  <a:pt x="16323" y="1408"/>
                  <a:pt x="17467" y="2176"/>
                  <a:pt x="18450" y="3156"/>
                </a:cubicBezTo>
                <a:cubicBezTo>
                  <a:pt x="19433" y="4133"/>
                  <a:pt x="20205" y="5280"/>
                  <a:pt x="20761" y="6590"/>
                </a:cubicBezTo>
                <a:cubicBezTo>
                  <a:pt x="21321" y="7900"/>
                  <a:pt x="21600" y="9303"/>
                  <a:pt x="21600" y="10800"/>
                </a:cubicBezTo>
                <a:cubicBezTo>
                  <a:pt x="21600" y="12297"/>
                  <a:pt x="21321" y="13697"/>
                  <a:pt x="20761" y="15010"/>
                </a:cubicBezTo>
                <a:cubicBezTo>
                  <a:pt x="20205" y="16321"/>
                  <a:pt x="19433" y="17464"/>
                  <a:pt x="18450" y="18444"/>
                </a:cubicBezTo>
                <a:cubicBezTo>
                  <a:pt x="17467" y="19424"/>
                  <a:pt x="16323" y="20192"/>
                  <a:pt x="15015" y="20756"/>
                </a:cubicBezTo>
                <a:cubicBezTo>
                  <a:pt x="13706" y="21321"/>
                  <a:pt x="12305" y="21600"/>
                  <a:pt x="10808" y="21600"/>
                </a:cubicBezTo>
                <a:cubicBezTo>
                  <a:pt x="9309" y="21600"/>
                  <a:pt x="7905" y="21321"/>
                  <a:pt x="6594" y="20756"/>
                </a:cubicBezTo>
                <a:cubicBezTo>
                  <a:pt x="5280" y="20192"/>
                  <a:pt x="4136" y="19424"/>
                  <a:pt x="3158" y="18444"/>
                </a:cubicBezTo>
                <a:cubicBezTo>
                  <a:pt x="2181" y="17464"/>
                  <a:pt x="1409" y="16321"/>
                  <a:pt x="844" y="15010"/>
                </a:cubicBezTo>
                <a:cubicBezTo>
                  <a:pt x="282" y="13697"/>
                  <a:pt x="0" y="12297"/>
                  <a:pt x="0" y="10800"/>
                </a:cubicBezTo>
                <a:cubicBezTo>
                  <a:pt x="0" y="9303"/>
                  <a:pt x="282" y="7900"/>
                  <a:pt x="844" y="6590"/>
                </a:cubicBezTo>
                <a:cubicBezTo>
                  <a:pt x="1409" y="5280"/>
                  <a:pt x="2181" y="4133"/>
                  <a:pt x="3158" y="3156"/>
                </a:cubicBezTo>
                <a:cubicBezTo>
                  <a:pt x="4136" y="2176"/>
                  <a:pt x="5280" y="1408"/>
                  <a:pt x="6594" y="844"/>
                </a:cubicBezTo>
                <a:cubicBezTo>
                  <a:pt x="7905" y="282"/>
                  <a:pt x="9309" y="0"/>
                  <a:pt x="10808" y="0"/>
                </a:cubicBezTo>
                <a:moveTo>
                  <a:pt x="12525" y="3961"/>
                </a:moveTo>
                <a:cubicBezTo>
                  <a:pt x="12525" y="3871"/>
                  <a:pt x="12489" y="3772"/>
                  <a:pt x="12418" y="3664"/>
                </a:cubicBezTo>
                <a:cubicBezTo>
                  <a:pt x="12345" y="3594"/>
                  <a:pt x="12240" y="3554"/>
                  <a:pt x="12104" y="3543"/>
                </a:cubicBezTo>
                <a:lnTo>
                  <a:pt x="9496" y="3543"/>
                </a:lnTo>
                <a:cubicBezTo>
                  <a:pt x="9368" y="3543"/>
                  <a:pt x="9270" y="3583"/>
                  <a:pt x="9196" y="3664"/>
                </a:cubicBezTo>
                <a:cubicBezTo>
                  <a:pt x="9125" y="3775"/>
                  <a:pt x="9089" y="3873"/>
                  <a:pt x="9089" y="3961"/>
                </a:cubicBezTo>
                <a:lnTo>
                  <a:pt x="9278" y="13949"/>
                </a:lnTo>
                <a:cubicBezTo>
                  <a:pt x="9315" y="14211"/>
                  <a:pt x="9453" y="14341"/>
                  <a:pt x="9696" y="14341"/>
                </a:cubicBezTo>
                <a:lnTo>
                  <a:pt x="11890" y="14341"/>
                </a:lnTo>
                <a:cubicBezTo>
                  <a:pt x="11997" y="14341"/>
                  <a:pt x="12093" y="14305"/>
                  <a:pt x="12172" y="14234"/>
                </a:cubicBezTo>
                <a:cubicBezTo>
                  <a:pt x="12254" y="14163"/>
                  <a:pt x="12297" y="14067"/>
                  <a:pt x="12297" y="13949"/>
                </a:cubicBezTo>
                <a:lnTo>
                  <a:pt x="12525" y="3961"/>
                </a:lnTo>
                <a:close/>
                <a:moveTo>
                  <a:pt x="12443" y="15640"/>
                </a:moveTo>
                <a:cubicBezTo>
                  <a:pt x="12443" y="15533"/>
                  <a:pt x="12401" y="15437"/>
                  <a:pt x="12316" y="15355"/>
                </a:cubicBezTo>
                <a:cubicBezTo>
                  <a:pt x="12229" y="15276"/>
                  <a:pt x="12133" y="15233"/>
                  <a:pt x="12025" y="15233"/>
                </a:cubicBezTo>
                <a:lnTo>
                  <a:pt x="9589" y="15233"/>
                </a:lnTo>
                <a:cubicBezTo>
                  <a:pt x="9481" y="15233"/>
                  <a:pt x="9388" y="15276"/>
                  <a:pt x="9312" y="15355"/>
                </a:cubicBezTo>
                <a:cubicBezTo>
                  <a:pt x="9236" y="15437"/>
                  <a:pt x="9196" y="15533"/>
                  <a:pt x="9196" y="15640"/>
                </a:cubicBezTo>
                <a:lnTo>
                  <a:pt x="9196" y="17992"/>
                </a:lnTo>
                <a:cubicBezTo>
                  <a:pt x="9196" y="18099"/>
                  <a:pt x="9233" y="18195"/>
                  <a:pt x="9306" y="18283"/>
                </a:cubicBezTo>
                <a:cubicBezTo>
                  <a:pt x="9377" y="18368"/>
                  <a:pt x="9473" y="18410"/>
                  <a:pt x="9589" y="18410"/>
                </a:cubicBezTo>
                <a:lnTo>
                  <a:pt x="12025" y="18410"/>
                </a:lnTo>
                <a:cubicBezTo>
                  <a:pt x="12133" y="18410"/>
                  <a:pt x="12229" y="18370"/>
                  <a:pt x="12316" y="18289"/>
                </a:cubicBezTo>
                <a:cubicBezTo>
                  <a:pt x="12401" y="18207"/>
                  <a:pt x="12443" y="18108"/>
                  <a:pt x="12443" y="17992"/>
                </a:cubicBezTo>
                <a:lnTo>
                  <a:pt x="12443" y="15640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268" name="AutoShape 22"/>
          <p:cNvSpPr/>
          <p:nvPr/>
        </p:nvSpPr>
        <p:spPr>
          <a:xfrm>
            <a:off x="2717973" y="2141819"/>
            <a:ext cx="199208" cy="2183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7548" y="12501"/>
                </a:moveTo>
                <a:cubicBezTo>
                  <a:pt x="17869" y="12792"/>
                  <a:pt x="18219" y="13021"/>
                  <a:pt x="18601" y="13191"/>
                </a:cubicBezTo>
                <a:cubicBezTo>
                  <a:pt x="18986" y="13359"/>
                  <a:pt x="19387" y="13456"/>
                  <a:pt x="19811" y="13470"/>
                </a:cubicBezTo>
                <a:lnTo>
                  <a:pt x="19811" y="17283"/>
                </a:lnTo>
                <a:cubicBezTo>
                  <a:pt x="19811" y="17870"/>
                  <a:pt x="19713" y="18428"/>
                  <a:pt x="19517" y="18951"/>
                </a:cubicBezTo>
                <a:cubicBezTo>
                  <a:pt x="19321" y="19468"/>
                  <a:pt x="19059" y="19926"/>
                  <a:pt x="18731" y="20320"/>
                </a:cubicBezTo>
                <a:cubicBezTo>
                  <a:pt x="18403" y="20713"/>
                  <a:pt x="18023" y="21025"/>
                  <a:pt x="17595" y="21257"/>
                </a:cubicBezTo>
                <a:cubicBezTo>
                  <a:pt x="17164" y="21486"/>
                  <a:pt x="16699" y="21600"/>
                  <a:pt x="16199" y="21600"/>
                </a:cubicBezTo>
                <a:lnTo>
                  <a:pt x="3596" y="21600"/>
                </a:lnTo>
                <a:cubicBezTo>
                  <a:pt x="3107" y="21600"/>
                  <a:pt x="2639" y="21486"/>
                  <a:pt x="2198" y="21257"/>
                </a:cubicBezTo>
                <a:cubicBezTo>
                  <a:pt x="1757" y="21025"/>
                  <a:pt x="1376" y="20711"/>
                  <a:pt x="1055" y="20320"/>
                </a:cubicBezTo>
                <a:cubicBezTo>
                  <a:pt x="734" y="19926"/>
                  <a:pt x="479" y="19468"/>
                  <a:pt x="286" y="18951"/>
                </a:cubicBezTo>
                <a:cubicBezTo>
                  <a:pt x="95" y="18428"/>
                  <a:pt x="0" y="17870"/>
                  <a:pt x="0" y="17283"/>
                </a:cubicBezTo>
                <a:lnTo>
                  <a:pt x="0" y="4317"/>
                </a:lnTo>
                <a:cubicBezTo>
                  <a:pt x="0" y="3727"/>
                  <a:pt x="95" y="3169"/>
                  <a:pt x="286" y="2637"/>
                </a:cubicBezTo>
                <a:cubicBezTo>
                  <a:pt x="479" y="2105"/>
                  <a:pt x="734" y="1650"/>
                  <a:pt x="1055" y="1265"/>
                </a:cubicBezTo>
                <a:cubicBezTo>
                  <a:pt x="1376" y="881"/>
                  <a:pt x="1757" y="575"/>
                  <a:pt x="2198" y="346"/>
                </a:cubicBezTo>
                <a:cubicBezTo>
                  <a:pt x="2639" y="114"/>
                  <a:pt x="3107" y="0"/>
                  <a:pt x="3596" y="0"/>
                </a:cubicBezTo>
                <a:lnTo>
                  <a:pt x="10420" y="0"/>
                </a:lnTo>
                <a:cubicBezTo>
                  <a:pt x="10403" y="132"/>
                  <a:pt x="10388" y="261"/>
                  <a:pt x="10373" y="387"/>
                </a:cubicBezTo>
                <a:cubicBezTo>
                  <a:pt x="10356" y="514"/>
                  <a:pt x="10349" y="652"/>
                  <a:pt x="10349" y="801"/>
                </a:cubicBezTo>
                <a:lnTo>
                  <a:pt x="10349" y="2041"/>
                </a:lnTo>
                <a:cubicBezTo>
                  <a:pt x="10349" y="2255"/>
                  <a:pt x="10373" y="2478"/>
                  <a:pt x="10420" y="2713"/>
                </a:cubicBezTo>
                <a:lnTo>
                  <a:pt x="3596" y="2713"/>
                </a:lnTo>
                <a:cubicBezTo>
                  <a:pt x="3231" y="2713"/>
                  <a:pt x="2916" y="2872"/>
                  <a:pt x="2654" y="3183"/>
                </a:cubicBezTo>
                <a:cubicBezTo>
                  <a:pt x="2392" y="3501"/>
                  <a:pt x="2262" y="3877"/>
                  <a:pt x="2262" y="4317"/>
                </a:cubicBezTo>
                <a:lnTo>
                  <a:pt x="2262" y="17283"/>
                </a:lnTo>
                <a:cubicBezTo>
                  <a:pt x="2262" y="17723"/>
                  <a:pt x="2392" y="18102"/>
                  <a:pt x="2654" y="18414"/>
                </a:cubicBezTo>
                <a:cubicBezTo>
                  <a:pt x="2916" y="18728"/>
                  <a:pt x="3231" y="18887"/>
                  <a:pt x="3596" y="18887"/>
                </a:cubicBezTo>
                <a:lnTo>
                  <a:pt x="16199" y="18887"/>
                </a:lnTo>
                <a:cubicBezTo>
                  <a:pt x="16567" y="18887"/>
                  <a:pt x="16882" y="18728"/>
                  <a:pt x="17149" y="18414"/>
                </a:cubicBezTo>
                <a:cubicBezTo>
                  <a:pt x="17414" y="18102"/>
                  <a:pt x="17548" y="17723"/>
                  <a:pt x="17548" y="17283"/>
                </a:cubicBezTo>
                <a:lnTo>
                  <a:pt x="17548" y="12501"/>
                </a:lnTo>
                <a:close/>
                <a:moveTo>
                  <a:pt x="21600" y="2011"/>
                </a:moveTo>
                <a:lnTo>
                  <a:pt x="21600" y="8902"/>
                </a:lnTo>
                <a:cubicBezTo>
                  <a:pt x="21600" y="9137"/>
                  <a:pt x="21532" y="9331"/>
                  <a:pt x="21395" y="9492"/>
                </a:cubicBezTo>
                <a:cubicBezTo>
                  <a:pt x="21258" y="9651"/>
                  <a:pt x="21103" y="9722"/>
                  <a:pt x="20932" y="9701"/>
                </a:cubicBezTo>
                <a:lnTo>
                  <a:pt x="19923" y="9701"/>
                </a:lnTo>
                <a:cubicBezTo>
                  <a:pt x="19727" y="9701"/>
                  <a:pt x="19566" y="9625"/>
                  <a:pt x="19439" y="9472"/>
                </a:cubicBezTo>
                <a:cubicBezTo>
                  <a:pt x="19309" y="9316"/>
                  <a:pt x="19245" y="9125"/>
                  <a:pt x="19245" y="8902"/>
                </a:cubicBezTo>
                <a:lnTo>
                  <a:pt x="19245" y="5134"/>
                </a:lnTo>
                <a:lnTo>
                  <a:pt x="10195" y="15961"/>
                </a:lnTo>
                <a:cubicBezTo>
                  <a:pt x="10070" y="16111"/>
                  <a:pt x="9911" y="16184"/>
                  <a:pt x="9720" y="16184"/>
                </a:cubicBezTo>
                <a:cubicBezTo>
                  <a:pt x="9529" y="16184"/>
                  <a:pt x="9365" y="16114"/>
                  <a:pt x="9233" y="15961"/>
                </a:cubicBezTo>
                <a:lnTo>
                  <a:pt x="8307" y="14836"/>
                </a:lnTo>
                <a:cubicBezTo>
                  <a:pt x="8182" y="14683"/>
                  <a:pt x="8118" y="14493"/>
                  <a:pt x="8114" y="14260"/>
                </a:cubicBezTo>
                <a:cubicBezTo>
                  <a:pt x="8111" y="14026"/>
                  <a:pt x="8175" y="13832"/>
                  <a:pt x="8307" y="13685"/>
                </a:cubicBezTo>
                <a:lnTo>
                  <a:pt x="17333" y="2825"/>
                </a:lnTo>
                <a:lnTo>
                  <a:pt x="14182" y="2825"/>
                </a:lnTo>
                <a:cubicBezTo>
                  <a:pt x="13986" y="2825"/>
                  <a:pt x="13824" y="2749"/>
                  <a:pt x="13699" y="2593"/>
                </a:cubicBezTo>
                <a:cubicBezTo>
                  <a:pt x="13575" y="2440"/>
                  <a:pt x="13513" y="2246"/>
                  <a:pt x="13513" y="2011"/>
                </a:cubicBezTo>
                <a:lnTo>
                  <a:pt x="13513" y="801"/>
                </a:lnTo>
                <a:cubicBezTo>
                  <a:pt x="13496" y="587"/>
                  <a:pt x="13557" y="399"/>
                  <a:pt x="13695" y="237"/>
                </a:cubicBezTo>
                <a:cubicBezTo>
                  <a:pt x="13832" y="82"/>
                  <a:pt x="13993" y="0"/>
                  <a:pt x="14182" y="0"/>
                </a:cubicBezTo>
                <a:lnTo>
                  <a:pt x="20932" y="0"/>
                </a:lnTo>
                <a:cubicBezTo>
                  <a:pt x="21111" y="0"/>
                  <a:pt x="21268" y="82"/>
                  <a:pt x="21400" y="246"/>
                </a:cubicBezTo>
                <a:cubicBezTo>
                  <a:pt x="21534" y="411"/>
                  <a:pt x="21600" y="599"/>
                  <a:pt x="21600" y="801"/>
                </a:cubicBezTo>
                <a:lnTo>
                  <a:pt x="21600" y="2011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269" name="AutoShape 23"/>
          <p:cNvSpPr/>
          <p:nvPr/>
        </p:nvSpPr>
        <p:spPr>
          <a:xfrm>
            <a:off x="3200075" y="2141813"/>
            <a:ext cx="198413" cy="2183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97" h="21580" fill="norm" stroke="1" extrusionOk="0">
                <a:moveTo>
                  <a:pt x="7580" y="21301"/>
                </a:moveTo>
                <a:cubicBezTo>
                  <a:pt x="7531" y="21433"/>
                  <a:pt x="7446" y="21518"/>
                  <a:pt x="7321" y="21556"/>
                </a:cubicBezTo>
                <a:cubicBezTo>
                  <a:pt x="7289" y="21571"/>
                  <a:pt x="7248" y="21580"/>
                  <a:pt x="7191" y="21580"/>
                </a:cubicBezTo>
                <a:cubicBezTo>
                  <a:pt x="7145" y="21580"/>
                  <a:pt x="7074" y="21565"/>
                  <a:pt x="6981" y="21527"/>
                </a:cubicBezTo>
                <a:lnTo>
                  <a:pt x="5400" y="20459"/>
                </a:lnTo>
                <a:cubicBezTo>
                  <a:pt x="5290" y="20382"/>
                  <a:pt x="5219" y="20274"/>
                  <a:pt x="5185" y="20127"/>
                </a:cubicBezTo>
                <a:cubicBezTo>
                  <a:pt x="5148" y="19983"/>
                  <a:pt x="5163" y="19846"/>
                  <a:pt x="5224" y="19713"/>
                </a:cubicBezTo>
                <a:lnTo>
                  <a:pt x="5997" y="18100"/>
                </a:lnTo>
                <a:cubicBezTo>
                  <a:pt x="4867" y="17463"/>
                  <a:pt x="3814" y="16627"/>
                  <a:pt x="2845" y="15591"/>
                </a:cubicBezTo>
                <a:cubicBezTo>
                  <a:pt x="1876" y="14558"/>
                  <a:pt x="1027" y="13344"/>
                  <a:pt x="293" y="11944"/>
                </a:cubicBezTo>
                <a:cubicBezTo>
                  <a:pt x="97" y="11601"/>
                  <a:pt x="0" y="11220"/>
                  <a:pt x="0" y="10812"/>
                </a:cubicBezTo>
                <a:cubicBezTo>
                  <a:pt x="0" y="10398"/>
                  <a:pt x="97" y="10008"/>
                  <a:pt x="293" y="9644"/>
                </a:cubicBezTo>
                <a:cubicBezTo>
                  <a:pt x="902" y="8473"/>
                  <a:pt x="1597" y="7420"/>
                  <a:pt x="2378" y="6490"/>
                </a:cubicBezTo>
                <a:cubicBezTo>
                  <a:pt x="3159" y="5557"/>
                  <a:pt x="4003" y="4771"/>
                  <a:pt x="4908" y="4128"/>
                </a:cubicBezTo>
                <a:cubicBezTo>
                  <a:pt x="5814" y="3489"/>
                  <a:pt x="6761" y="3001"/>
                  <a:pt x="7749" y="2670"/>
                </a:cubicBezTo>
                <a:cubicBezTo>
                  <a:pt x="8738" y="2338"/>
                  <a:pt x="9753" y="2171"/>
                  <a:pt x="10801" y="2171"/>
                </a:cubicBezTo>
                <a:cubicBezTo>
                  <a:pt x="11214" y="2171"/>
                  <a:pt x="11625" y="2203"/>
                  <a:pt x="12032" y="2268"/>
                </a:cubicBezTo>
                <a:cubicBezTo>
                  <a:pt x="12435" y="2335"/>
                  <a:pt x="12839" y="2415"/>
                  <a:pt x="13238" y="2506"/>
                </a:cubicBezTo>
                <a:lnTo>
                  <a:pt x="14280" y="290"/>
                </a:lnTo>
                <a:cubicBezTo>
                  <a:pt x="14342" y="158"/>
                  <a:pt x="14437" y="73"/>
                  <a:pt x="14562" y="38"/>
                </a:cubicBezTo>
                <a:cubicBezTo>
                  <a:pt x="14655" y="-20"/>
                  <a:pt x="14767" y="-12"/>
                  <a:pt x="14902" y="62"/>
                </a:cubicBezTo>
                <a:lnTo>
                  <a:pt x="16458" y="1133"/>
                </a:lnTo>
                <a:cubicBezTo>
                  <a:pt x="16568" y="1206"/>
                  <a:pt x="16644" y="1314"/>
                  <a:pt x="16688" y="1461"/>
                </a:cubicBezTo>
                <a:cubicBezTo>
                  <a:pt x="16730" y="1608"/>
                  <a:pt x="16715" y="1746"/>
                  <a:pt x="16647" y="1878"/>
                </a:cubicBezTo>
                <a:lnTo>
                  <a:pt x="7580" y="21301"/>
                </a:lnTo>
                <a:close/>
                <a:moveTo>
                  <a:pt x="7531" y="14770"/>
                </a:moveTo>
                <a:cubicBezTo>
                  <a:pt x="6861" y="14180"/>
                  <a:pt x="6323" y="13432"/>
                  <a:pt x="5916" y="12528"/>
                </a:cubicBezTo>
                <a:cubicBezTo>
                  <a:pt x="5510" y="11627"/>
                  <a:pt x="5307" y="10627"/>
                  <a:pt x="5307" y="9530"/>
                </a:cubicBezTo>
                <a:cubicBezTo>
                  <a:pt x="5307" y="8799"/>
                  <a:pt x="5405" y="8107"/>
                  <a:pt x="5606" y="7444"/>
                </a:cubicBezTo>
                <a:cubicBezTo>
                  <a:pt x="5804" y="6783"/>
                  <a:pt x="6071" y="6173"/>
                  <a:pt x="6408" y="5613"/>
                </a:cubicBezTo>
                <a:cubicBezTo>
                  <a:pt x="5493" y="6182"/>
                  <a:pt x="4644" y="6901"/>
                  <a:pt x="3861" y="7766"/>
                </a:cubicBezTo>
                <a:cubicBezTo>
                  <a:pt x="3075" y="8632"/>
                  <a:pt x="2390" y="9644"/>
                  <a:pt x="1803" y="10797"/>
                </a:cubicBezTo>
                <a:cubicBezTo>
                  <a:pt x="2444" y="12024"/>
                  <a:pt x="3193" y="13097"/>
                  <a:pt x="4047" y="14019"/>
                </a:cubicBezTo>
                <a:cubicBezTo>
                  <a:pt x="4903" y="14943"/>
                  <a:pt x="5843" y="15679"/>
                  <a:pt x="6866" y="16231"/>
                </a:cubicBezTo>
                <a:lnTo>
                  <a:pt x="7531" y="14770"/>
                </a:lnTo>
                <a:close/>
                <a:moveTo>
                  <a:pt x="7191" y="9530"/>
                </a:moveTo>
                <a:cubicBezTo>
                  <a:pt x="7191" y="9747"/>
                  <a:pt x="7257" y="9935"/>
                  <a:pt x="7385" y="10093"/>
                </a:cubicBezTo>
                <a:cubicBezTo>
                  <a:pt x="7514" y="10251"/>
                  <a:pt x="7678" y="10331"/>
                  <a:pt x="7872" y="10331"/>
                </a:cubicBezTo>
                <a:cubicBezTo>
                  <a:pt x="8067" y="10331"/>
                  <a:pt x="8226" y="10248"/>
                  <a:pt x="8351" y="10084"/>
                </a:cubicBezTo>
                <a:cubicBezTo>
                  <a:pt x="8478" y="9923"/>
                  <a:pt x="8540" y="9735"/>
                  <a:pt x="8540" y="9530"/>
                </a:cubicBezTo>
                <a:cubicBezTo>
                  <a:pt x="8540" y="8799"/>
                  <a:pt x="8750" y="8186"/>
                  <a:pt x="9166" y="7690"/>
                </a:cubicBezTo>
                <a:cubicBezTo>
                  <a:pt x="9585" y="7194"/>
                  <a:pt x="10094" y="6945"/>
                  <a:pt x="10695" y="6945"/>
                </a:cubicBezTo>
                <a:cubicBezTo>
                  <a:pt x="10891" y="6945"/>
                  <a:pt x="11053" y="6866"/>
                  <a:pt x="11182" y="6701"/>
                </a:cubicBezTo>
                <a:cubicBezTo>
                  <a:pt x="11310" y="6534"/>
                  <a:pt x="11376" y="6346"/>
                  <a:pt x="11376" y="6132"/>
                </a:cubicBezTo>
                <a:cubicBezTo>
                  <a:pt x="11376" y="5897"/>
                  <a:pt x="11310" y="5704"/>
                  <a:pt x="11182" y="5557"/>
                </a:cubicBezTo>
                <a:cubicBezTo>
                  <a:pt x="11053" y="5407"/>
                  <a:pt x="10891" y="5331"/>
                  <a:pt x="10695" y="5331"/>
                </a:cubicBezTo>
                <a:cubicBezTo>
                  <a:pt x="10218" y="5331"/>
                  <a:pt x="9763" y="5440"/>
                  <a:pt x="9330" y="5663"/>
                </a:cubicBezTo>
                <a:cubicBezTo>
                  <a:pt x="8897" y="5883"/>
                  <a:pt x="8525" y="6179"/>
                  <a:pt x="8217" y="6552"/>
                </a:cubicBezTo>
                <a:cubicBezTo>
                  <a:pt x="7908" y="6927"/>
                  <a:pt x="7661" y="7376"/>
                  <a:pt x="7475" y="7892"/>
                </a:cubicBezTo>
                <a:cubicBezTo>
                  <a:pt x="7287" y="8415"/>
                  <a:pt x="7191" y="8960"/>
                  <a:pt x="7191" y="9530"/>
                </a:cubicBezTo>
                <a:moveTo>
                  <a:pt x="21333" y="9644"/>
                </a:moveTo>
                <a:cubicBezTo>
                  <a:pt x="21511" y="10008"/>
                  <a:pt x="21600" y="10398"/>
                  <a:pt x="21597" y="10812"/>
                </a:cubicBezTo>
                <a:cubicBezTo>
                  <a:pt x="21592" y="11220"/>
                  <a:pt x="21504" y="11601"/>
                  <a:pt x="21333" y="11944"/>
                </a:cubicBezTo>
                <a:cubicBezTo>
                  <a:pt x="20082" y="14327"/>
                  <a:pt x="18550" y="16163"/>
                  <a:pt x="16735" y="17451"/>
                </a:cubicBezTo>
                <a:cubicBezTo>
                  <a:pt x="14919" y="18745"/>
                  <a:pt x="12964" y="19400"/>
                  <a:pt x="10872" y="19417"/>
                </a:cubicBezTo>
                <a:lnTo>
                  <a:pt x="11902" y="17184"/>
                </a:lnTo>
                <a:cubicBezTo>
                  <a:pt x="13534" y="16950"/>
                  <a:pt x="15024" y="16272"/>
                  <a:pt x="16378" y="15148"/>
                </a:cubicBezTo>
                <a:cubicBezTo>
                  <a:pt x="17728" y="14024"/>
                  <a:pt x="18869" y="12575"/>
                  <a:pt x="19798" y="10797"/>
                </a:cubicBezTo>
                <a:cubicBezTo>
                  <a:pt x="18947" y="9204"/>
                  <a:pt x="17919" y="7878"/>
                  <a:pt x="16715" y="6819"/>
                </a:cubicBezTo>
                <a:lnTo>
                  <a:pt x="17606" y="4897"/>
                </a:lnTo>
                <a:cubicBezTo>
                  <a:pt x="18325" y="5513"/>
                  <a:pt x="18998" y="6214"/>
                  <a:pt x="19622" y="7003"/>
                </a:cubicBezTo>
                <a:cubicBezTo>
                  <a:pt x="20246" y="7790"/>
                  <a:pt x="20816" y="8670"/>
                  <a:pt x="21333" y="9644"/>
                </a:cubicBezTo>
                <a:moveTo>
                  <a:pt x="16096" y="9530"/>
                </a:moveTo>
                <a:cubicBezTo>
                  <a:pt x="16096" y="10222"/>
                  <a:pt x="16010" y="10882"/>
                  <a:pt x="15844" y="11504"/>
                </a:cubicBezTo>
                <a:cubicBezTo>
                  <a:pt x="15675" y="12129"/>
                  <a:pt x="15440" y="12695"/>
                  <a:pt x="15134" y="13212"/>
                </a:cubicBezTo>
                <a:cubicBezTo>
                  <a:pt x="14831" y="13728"/>
                  <a:pt x="14466" y="14186"/>
                  <a:pt x="14045" y="14588"/>
                </a:cubicBezTo>
                <a:cubicBezTo>
                  <a:pt x="13625" y="14990"/>
                  <a:pt x="13162" y="15310"/>
                  <a:pt x="12663" y="15544"/>
                </a:cubicBezTo>
                <a:lnTo>
                  <a:pt x="16001" y="8377"/>
                </a:lnTo>
                <a:cubicBezTo>
                  <a:pt x="16032" y="8567"/>
                  <a:pt x="16057" y="8749"/>
                  <a:pt x="16072" y="8934"/>
                </a:cubicBezTo>
                <a:cubicBezTo>
                  <a:pt x="16089" y="9116"/>
                  <a:pt x="16096" y="9315"/>
                  <a:pt x="16096" y="953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270" name="AutoShape 24"/>
          <p:cNvSpPr/>
          <p:nvPr/>
        </p:nvSpPr>
        <p:spPr>
          <a:xfrm>
            <a:off x="3663055" y="2141021"/>
            <a:ext cx="198413" cy="2183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98" h="21600" fill="norm" stroke="1" extrusionOk="0">
                <a:moveTo>
                  <a:pt x="21334" y="9359"/>
                </a:moveTo>
                <a:cubicBezTo>
                  <a:pt x="21512" y="9815"/>
                  <a:pt x="21600" y="10303"/>
                  <a:pt x="21598" y="10815"/>
                </a:cubicBezTo>
                <a:cubicBezTo>
                  <a:pt x="21593" y="11337"/>
                  <a:pt x="21505" y="11811"/>
                  <a:pt x="21334" y="12241"/>
                </a:cubicBezTo>
                <a:cubicBezTo>
                  <a:pt x="20707" y="13729"/>
                  <a:pt x="20003" y="15056"/>
                  <a:pt x="19217" y="16224"/>
                </a:cubicBezTo>
                <a:cubicBezTo>
                  <a:pt x="18434" y="17389"/>
                  <a:pt x="17595" y="18370"/>
                  <a:pt x="16702" y="19164"/>
                </a:cubicBezTo>
                <a:cubicBezTo>
                  <a:pt x="15806" y="19954"/>
                  <a:pt x="14864" y="20561"/>
                  <a:pt x="13870" y="20976"/>
                </a:cubicBezTo>
                <a:cubicBezTo>
                  <a:pt x="12879" y="21391"/>
                  <a:pt x="11856" y="21600"/>
                  <a:pt x="10801" y="21600"/>
                </a:cubicBezTo>
                <a:cubicBezTo>
                  <a:pt x="9763" y="21600"/>
                  <a:pt x="8748" y="21391"/>
                  <a:pt x="7754" y="20976"/>
                </a:cubicBezTo>
                <a:cubicBezTo>
                  <a:pt x="6763" y="20561"/>
                  <a:pt x="5814" y="19951"/>
                  <a:pt x="4908" y="19146"/>
                </a:cubicBezTo>
                <a:cubicBezTo>
                  <a:pt x="4003" y="18341"/>
                  <a:pt x="3156" y="17356"/>
                  <a:pt x="2373" y="16191"/>
                </a:cubicBezTo>
                <a:cubicBezTo>
                  <a:pt x="1588" y="15023"/>
                  <a:pt x="895" y="13707"/>
                  <a:pt x="293" y="12241"/>
                </a:cubicBezTo>
                <a:cubicBezTo>
                  <a:pt x="97" y="11807"/>
                  <a:pt x="0" y="11333"/>
                  <a:pt x="0" y="10815"/>
                </a:cubicBezTo>
                <a:cubicBezTo>
                  <a:pt x="0" y="10300"/>
                  <a:pt x="97" y="9815"/>
                  <a:pt x="293" y="9359"/>
                </a:cubicBezTo>
                <a:cubicBezTo>
                  <a:pt x="902" y="7889"/>
                  <a:pt x="1597" y="6577"/>
                  <a:pt x="2378" y="5416"/>
                </a:cubicBezTo>
                <a:cubicBezTo>
                  <a:pt x="3159" y="4255"/>
                  <a:pt x="4003" y="3270"/>
                  <a:pt x="4908" y="2462"/>
                </a:cubicBezTo>
                <a:cubicBezTo>
                  <a:pt x="5814" y="1653"/>
                  <a:pt x="6761" y="1039"/>
                  <a:pt x="7749" y="624"/>
                </a:cubicBezTo>
                <a:cubicBezTo>
                  <a:pt x="8738" y="205"/>
                  <a:pt x="9753" y="0"/>
                  <a:pt x="10801" y="0"/>
                </a:cubicBezTo>
                <a:cubicBezTo>
                  <a:pt x="11856" y="0"/>
                  <a:pt x="12879" y="205"/>
                  <a:pt x="13870" y="624"/>
                </a:cubicBezTo>
                <a:cubicBezTo>
                  <a:pt x="14864" y="1039"/>
                  <a:pt x="15806" y="1646"/>
                  <a:pt x="16702" y="2443"/>
                </a:cubicBezTo>
                <a:cubicBezTo>
                  <a:pt x="17595" y="3244"/>
                  <a:pt x="18434" y="4222"/>
                  <a:pt x="19217" y="5383"/>
                </a:cubicBezTo>
                <a:cubicBezTo>
                  <a:pt x="20003" y="6544"/>
                  <a:pt x="20707" y="7863"/>
                  <a:pt x="21334" y="9359"/>
                </a:cubicBezTo>
                <a:moveTo>
                  <a:pt x="10801" y="18907"/>
                </a:moveTo>
                <a:cubicBezTo>
                  <a:pt x="11732" y="18907"/>
                  <a:pt x="12625" y="18716"/>
                  <a:pt x="13479" y="18326"/>
                </a:cubicBezTo>
                <a:cubicBezTo>
                  <a:pt x="14333" y="17940"/>
                  <a:pt x="15143" y="17400"/>
                  <a:pt x="15909" y="16709"/>
                </a:cubicBezTo>
                <a:cubicBezTo>
                  <a:pt x="16675" y="16015"/>
                  <a:pt x="17384" y="15166"/>
                  <a:pt x="18040" y="14156"/>
                </a:cubicBezTo>
                <a:cubicBezTo>
                  <a:pt x="18698" y="13149"/>
                  <a:pt x="19283" y="12028"/>
                  <a:pt x="19799" y="10796"/>
                </a:cubicBezTo>
                <a:cubicBezTo>
                  <a:pt x="19173" y="9282"/>
                  <a:pt x="18441" y="7955"/>
                  <a:pt x="17602" y="6812"/>
                </a:cubicBezTo>
                <a:cubicBezTo>
                  <a:pt x="16763" y="5670"/>
                  <a:pt x="15840" y="4751"/>
                  <a:pt x="14832" y="4060"/>
                </a:cubicBezTo>
                <a:cubicBezTo>
                  <a:pt x="15231" y="4751"/>
                  <a:pt x="15539" y="5534"/>
                  <a:pt x="15762" y="6401"/>
                </a:cubicBezTo>
                <a:cubicBezTo>
                  <a:pt x="15985" y="7264"/>
                  <a:pt x="16097" y="8205"/>
                  <a:pt x="16097" y="9216"/>
                </a:cubicBezTo>
                <a:cubicBezTo>
                  <a:pt x="16097" y="10340"/>
                  <a:pt x="15958" y="11388"/>
                  <a:pt x="15681" y="12362"/>
                </a:cubicBezTo>
                <a:cubicBezTo>
                  <a:pt x="15405" y="13340"/>
                  <a:pt x="15018" y="14196"/>
                  <a:pt x="14521" y="14942"/>
                </a:cubicBezTo>
                <a:cubicBezTo>
                  <a:pt x="14024" y="15684"/>
                  <a:pt x="13449" y="16272"/>
                  <a:pt x="12794" y="16691"/>
                </a:cubicBezTo>
                <a:cubicBezTo>
                  <a:pt x="12138" y="17114"/>
                  <a:pt x="11438" y="17327"/>
                  <a:pt x="10696" y="17327"/>
                </a:cubicBezTo>
                <a:cubicBezTo>
                  <a:pt x="9944" y="17327"/>
                  <a:pt x="9247" y="17114"/>
                  <a:pt x="8598" y="16691"/>
                </a:cubicBezTo>
                <a:cubicBezTo>
                  <a:pt x="7950" y="16272"/>
                  <a:pt x="7380" y="15684"/>
                  <a:pt x="6883" y="14942"/>
                </a:cubicBezTo>
                <a:cubicBezTo>
                  <a:pt x="6386" y="14196"/>
                  <a:pt x="6000" y="13340"/>
                  <a:pt x="5723" y="12362"/>
                </a:cubicBezTo>
                <a:cubicBezTo>
                  <a:pt x="5444" y="11388"/>
                  <a:pt x="5307" y="10340"/>
                  <a:pt x="5307" y="9216"/>
                </a:cubicBezTo>
                <a:cubicBezTo>
                  <a:pt x="5307" y="8301"/>
                  <a:pt x="5405" y="7426"/>
                  <a:pt x="5606" y="6603"/>
                </a:cubicBezTo>
                <a:cubicBezTo>
                  <a:pt x="5804" y="5776"/>
                  <a:pt x="6071" y="5023"/>
                  <a:pt x="6408" y="4339"/>
                </a:cubicBezTo>
                <a:cubicBezTo>
                  <a:pt x="5496" y="5034"/>
                  <a:pt x="4644" y="5927"/>
                  <a:pt x="3861" y="7026"/>
                </a:cubicBezTo>
                <a:cubicBezTo>
                  <a:pt x="3075" y="8121"/>
                  <a:pt x="2390" y="9381"/>
                  <a:pt x="1803" y="10796"/>
                </a:cubicBezTo>
                <a:cubicBezTo>
                  <a:pt x="2319" y="12017"/>
                  <a:pt x="2902" y="13134"/>
                  <a:pt x="3555" y="14148"/>
                </a:cubicBezTo>
                <a:cubicBezTo>
                  <a:pt x="4208" y="15166"/>
                  <a:pt x="4918" y="16015"/>
                  <a:pt x="5689" y="16709"/>
                </a:cubicBezTo>
                <a:cubicBezTo>
                  <a:pt x="6457" y="17400"/>
                  <a:pt x="7270" y="17941"/>
                  <a:pt x="8124" y="18326"/>
                </a:cubicBezTo>
                <a:cubicBezTo>
                  <a:pt x="8980" y="18720"/>
                  <a:pt x="9871" y="18907"/>
                  <a:pt x="10801" y="18907"/>
                </a:cubicBezTo>
                <a:moveTo>
                  <a:pt x="10695" y="3953"/>
                </a:moveTo>
                <a:cubicBezTo>
                  <a:pt x="10218" y="3953"/>
                  <a:pt x="9763" y="4089"/>
                  <a:pt x="9330" y="4365"/>
                </a:cubicBezTo>
                <a:cubicBezTo>
                  <a:pt x="8897" y="4644"/>
                  <a:pt x="8525" y="5015"/>
                  <a:pt x="8217" y="5486"/>
                </a:cubicBezTo>
                <a:cubicBezTo>
                  <a:pt x="7908" y="5953"/>
                  <a:pt x="7661" y="6511"/>
                  <a:pt x="7475" y="7165"/>
                </a:cubicBezTo>
                <a:cubicBezTo>
                  <a:pt x="7287" y="7816"/>
                  <a:pt x="7191" y="8495"/>
                  <a:pt x="7191" y="9216"/>
                </a:cubicBezTo>
                <a:cubicBezTo>
                  <a:pt x="7191" y="9484"/>
                  <a:pt x="7257" y="9715"/>
                  <a:pt x="7385" y="9918"/>
                </a:cubicBezTo>
                <a:cubicBezTo>
                  <a:pt x="7514" y="10120"/>
                  <a:pt x="7678" y="10215"/>
                  <a:pt x="7872" y="10215"/>
                </a:cubicBezTo>
                <a:cubicBezTo>
                  <a:pt x="8067" y="10215"/>
                  <a:pt x="8226" y="10116"/>
                  <a:pt x="8351" y="9910"/>
                </a:cubicBezTo>
                <a:cubicBezTo>
                  <a:pt x="8478" y="9701"/>
                  <a:pt x="8540" y="9473"/>
                  <a:pt x="8540" y="9216"/>
                </a:cubicBezTo>
                <a:cubicBezTo>
                  <a:pt x="8540" y="8301"/>
                  <a:pt x="8750" y="7533"/>
                  <a:pt x="9166" y="6912"/>
                </a:cubicBezTo>
                <a:cubicBezTo>
                  <a:pt x="9585" y="6287"/>
                  <a:pt x="10094" y="5978"/>
                  <a:pt x="10695" y="5978"/>
                </a:cubicBezTo>
                <a:cubicBezTo>
                  <a:pt x="10892" y="5978"/>
                  <a:pt x="11054" y="5872"/>
                  <a:pt x="11183" y="5670"/>
                </a:cubicBezTo>
                <a:cubicBezTo>
                  <a:pt x="11311" y="5464"/>
                  <a:pt x="11377" y="5229"/>
                  <a:pt x="11377" y="4957"/>
                </a:cubicBezTo>
                <a:cubicBezTo>
                  <a:pt x="11377" y="4663"/>
                  <a:pt x="11311" y="4424"/>
                  <a:pt x="11183" y="4233"/>
                </a:cubicBezTo>
                <a:cubicBezTo>
                  <a:pt x="11054" y="4045"/>
                  <a:pt x="10892" y="3953"/>
                  <a:pt x="10695" y="3953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271" name="AutoShape 25"/>
          <p:cNvSpPr/>
          <p:nvPr/>
        </p:nvSpPr>
        <p:spPr>
          <a:xfrm>
            <a:off x="4144362" y="2141021"/>
            <a:ext cx="198412" cy="2183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0709" y="0"/>
                </a:moveTo>
                <a:cubicBezTo>
                  <a:pt x="20812" y="10"/>
                  <a:pt x="20922" y="52"/>
                  <a:pt x="21050" y="116"/>
                </a:cubicBezTo>
                <a:cubicBezTo>
                  <a:pt x="21417" y="342"/>
                  <a:pt x="21600" y="730"/>
                  <a:pt x="21600" y="1281"/>
                </a:cubicBezTo>
                <a:lnTo>
                  <a:pt x="21600" y="20333"/>
                </a:lnTo>
                <a:cubicBezTo>
                  <a:pt x="21600" y="20884"/>
                  <a:pt x="21417" y="21272"/>
                  <a:pt x="21050" y="21498"/>
                </a:cubicBezTo>
                <a:cubicBezTo>
                  <a:pt x="20922" y="21565"/>
                  <a:pt x="20812" y="21600"/>
                  <a:pt x="20709" y="21600"/>
                </a:cubicBezTo>
                <a:cubicBezTo>
                  <a:pt x="20452" y="21600"/>
                  <a:pt x="20237" y="21477"/>
                  <a:pt x="20066" y="21230"/>
                </a:cubicBezTo>
                <a:lnTo>
                  <a:pt x="14403" y="13268"/>
                </a:lnTo>
                <a:lnTo>
                  <a:pt x="14403" y="17276"/>
                </a:lnTo>
                <a:cubicBezTo>
                  <a:pt x="14403" y="17802"/>
                  <a:pt x="14332" y="18306"/>
                  <a:pt x="14188" y="18776"/>
                </a:cubicBezTo>
                <a:cubicBezTo>
                  <a:pt x="14043" y="19249"/>
                  <a:pt x="13850" y="19666"/>
                  <a:pt x="13607" y="20029"/>
                </a:cubicBezTo>
                <a:cubicBezTo>
                  <a:pt x="13365" y="20386"/>
                  <a:pt x="13081" y="20672"/>
                  <a:pt x="12758" y="20880"/>
                </a:cubicBezTo>
                <a:cubicBezTo>
                  <a:pt x="12432" y="21092"/>
                  <a:pt x="12085" y="21194"/>
                  <a:pt x="11708" y="21194"/>
                </a:cubicBezTo>
                <a:lnTo>
                  <a:pt x="2705" y="21194"/>
                </a:lnTo>
                <a:cubicBezTo>
                  <a:pt x="2340" y="21194"/>
                  <a:pt x="1990" y="21092"/>
                  <a:pt x="1664" y="20880"/>
                </a:cubicBezTo>
                <a:cubicBezTo>
                  <a:pt x="1334" y="20672"/>
                  <a:pt x="1047" y="20386"/>
                  <a:pt x="802" y="20029"/>
                </a:cubicBezTo>
                <a:cubicBezTo>
                  <a:pt x="555" y="19666"/>
                  <a:pt x="359" y="19253"/>
                  <a:pt x="215" y="18787"/>
                </a:cubicBezTo>
                <a:cubicBezTo>
                  <a:pt x="71" y="18317"/>
                  <a:pt x="0" y="17816"/>
                  <a:pt x="0" y="17276"/>
                </a:cubicBezTo>
                <a:lnTo>
                  <a:pt x="0" y="4293"/>
                </a:lnTo>
                <a:cubicBezTo>
                  <a:pt x="0" y="3760"/>
                  <a:pt x="70" y="3262"/>
                  <a:pt x="215" y="2789"/>
                </a:cubicBezTo>
                <a:cubicBezTo>
                  <a:pt x="359" y="2312"/>
                  <a:pt x="555" y="1906"/>
                  <a:pt x="802" y="1560"/>
                </a:cubicBezTo>
                <a:cubicBezTo>
                  <a:pt x="1047" y="1221"/>
                  <a:pt x="1334" y="946"/>
                  <a:pt x="1664" y="734"/>
                </a:cubicBezTo>
                <a:cubicBezTo>
                  <a:pt x="1990" y="526"/>
                  <a:pt x="2340" y="420"/>
                  <a:pt x="2705" y="420"/>
                </a:cubicBezTo>
                <a:lnTo>
                  <a:pt x="11708" y="420"/>
                </a:lnTo>
                <a:cubicBezTo>
                  <a:pt x="12075" y="420"/>
                  <a:pt x="12422" y="526"/>
                  <a:pt x="12753" y="734"/>
                </a:cubicBezTo>
                <a:cubicBezTo>
                  <a:pt x="13079" y="946"/>
                  <a:pt x="13365" y="1221"/>
                  <a:pt x="13607" y="1560"/>
                </a:cubicBezTo>
                <a:cubicBezTo>
                  <a:pt x="13850" y="1906"/>
                  <a:pt x="14043" y="2312"/>
                  <a:pt x="14188" y="2789"/>
                </a:cubicBezTo>
                <a:cubicBezTo>
                  <a:pt x="14332" y="3262"/>
                  <a:pt x="14403" y="3760"/>
                  <a:pt x="14403" y="4293"/>
                </a:cubicBezTo>
                <a:lnTo>
                  <a:pt x="14403" y="8346"/>
                </a:lnTo>
                <a:lnTo>
                  <a:pt x="20066" y="388"/>
                </a:lnTo>
                <a:cubicBezTo>
                  <a:pt x="20244" y="127"/>
                  <a:pt x="20457" y="0"/>
                  <a:pt x="20709" y="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272" name="AutoShape 26"/>
          <p:cNvSpPr/>
          <p:nvPr/>
        </p:nvSpPr>
        <p:spPr>
          <a:xfrm>
            <a:off x="6351930" y="2147391"/>
            <a:ext cx="198413" cy="1984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0264" y="0"/>
                </a:moveTo>
                <a:cubicBezTo>
                  <a:pt x="20631" y="0"/>
                  <a:pt x="20944" y="161"/>
                  <a:pt x="21206" y="478"/>
                </a:cubicBezTo>
                <a:cubicBezTo>
                  <a:pt x="21468" y="798"/>
                  <a:pt x="21600" y="1177"/>
                  <a:pt x="21600" y="1618"/>
                </a:cubicBezTo>
                <a:lnTo>
                  <a:pt x="21600" y="19982"/>
                </a:lnTo>
                <a:cubicBezTo>
                  <a:pt x="21600" y="20423"/>
                  <a:pt x="21468" y="20802"/>
                  <a:pt x="21206" y="21122"/>
                </a:cubicBezTo>
                <a:cubicBezTo>
                  <a:pt x="20944" y="21439"/>
                  <a:pt x="20631" y="21600"/>
                  <a:pt x="20264" y="21600"/>
                </a:cubicBezTo>
                <a:lnTo>
                  <a:pt x="1346" y="21600"/>
                </a:lnTo>
                <a:cubicBezTo>
                  <a:pt x="981" y="21600"/>
                  <a:pt x="663" y="21439"/>
                  <a:pt x="399" y="21122"/>
                </a:cubicBezTo>
                <a:cubicBezTo>
                  <a:pt x="132" y="20802"/>
                  <a:pt x="0" y="20423"/>
                  <a:pt x="0" y="19982"/>
                </a:cubicBezTo>
                <a:lnTo>
                  <a:pt x="0" y="1618"/>
                </a:lnTo>
                <a:cubicBezTo>
                  <a:pt x="0" y="1177"/>
                  <a:pt x="132" y="798"/>
                  <a:pt x="399" y="478"/>
                </a:cubicBezTo>
                <a:cubicBezTo>
                  <a:pt x="663" y="161"/>
                  <a:pt x="981" y="0"/>
                  <a:pt x="1346" y="0"/>
                </a:cubicBezTo>
                <a:lnTo>
                  <a:pt x="20264" y="0"/>
                </a:lnTo>
                <a:close/>
                <a:moveTo>
                  <a:pt x="4051" y="2170"/>
                </a:moveTo>
                <a:cubicBezTo>
                  <a:pt x="4051" y="2020"/>
                  <a:pt x="4010" y="1891"/>
                  <a:pt x="3924" y="1782"/>
                </a:cubicBezTo>
                <a:cubicBezTo>
                  <a:pt x="3838" y="1677"/>
                  <a:pt x="3728" y="1621"/>
                  <a:pt x="3593" y="1621"/>
                </a:cubicBezTo>
                <a:lnTo>
                  <a:pt x="1801" y="1621"/>
                </a:lnTo>
                <a:cubicBezTo>
                  <a:pt x="1676" y="1621"/>
                  <a:pt x="1569" y="1674"/>
                  <a:pt x="1481" y="1776"/>
                </a:cubicBezTo>
                <a:cubicBezTo>
                  <a:pt x="1390" y="1879"/>
                  <a:pt x="1344" y="2011"/>
                  <a:pt x="1344" y="2170"/>
                </a:cubicBezTo>
                <a:lnTo>
                  <a:pt x="1344" y="4320"/>
                </a:lnTo>
                <a:cubicBezTo>
                  <a:pt x="1344" y="4470"/>
                  <a:pt x="1388" y="4602"/>
                  <a:pt x="1473" y="4708"/>
                </a:cubicBezTo>
                <a:cubicBezTo>
                  <a:pt x="1559" y="4816"/>
                  <a:pt x="1669" y="4866"/>
                  <a:pt x="1801" y="4866"/>
                </a:cubicBezTo>
                <a:lnTo>
                  <a:pt x="3593" y="4866"/>
                </a:lnTo>
                <a:cubicBezTo>
                  <a:pt x="3721" y="4866"/>
                  <a:pt x="3828" y="4819"/>
                  <a:pt x="3917" y="4717"/>
                </a:cubicBezTo>
                <a:cubicBezTo>
                  <a:pt x="4007" y="4614"/>
                  <a:pt x="4051" y="4482"/>
                  <a:pt x="4051" y="4320"/>
                </a:cubicBezTo>
                <a:lnTo>
                  <a:pt x="4051" y="2170"/>
                </a:lnTo>
                <a:close/>
                <a:moveTo>
                  <a:pt x="4051" y="7201"/>
                </a:moveTo>
                <a:cubicBezTo>
                  <a:pt x="4051" y="7055"/>
                  <a:pt x="4010" y="6925"/>
                  <a:pt x="3924" y="6817"/>
                </a:cubicBezTo>
                <a:cubicBezTo>
                  <a:pt x="3838" y="6708"/>
                  <a:pt x="3728" y="6655"/>
                  <a:pt x="3593" y="6655"/>
                </a:cubicBezTo>
                <a:lnTo>
                  <a:pt x="1801" y="6655"/>
                </a:lnTo>
                <a:cubicBezTo>
                  <a:pt x="1676" y="6655"/>
                  <a:pt x="1569" y="6708"/>
                  <a:pt x="1481" y="6817"/>
                </a:cubicBezTo>
                <a:cubicBezTo>
                  <a:pt x="1390" y="6925"/>
                  <a:pt x="1344" y="7055"/>
                  <a:pt x="1344" y="7201"/>
                </a:cubicBezTo>
                <a:lnTo>
                  <a:pt x="1344" y="9369"/>
                </a:lnTo>
                <a:cubicBezTo>
                  <a:pt x="1344" y="9516"/>
                  <a:pt x="1388" y="9645"/>
                  <a:pt x="1473" y="9757"/>
                </a:cubicBezTo>
                <a:cubicBezTo>
                  <a:pt x="1559" y="9863"/>
                  <a:pt x="1669" y="9915"/>
                  <a:pt x="1801" y="9915"/>
                </a:cubicBezTo>
                <a:lnTo>
                  <a:pt x="3593" y="9915"/>
                </a:lnTo>
                <a:cubicBezTo>
                  <a:pt x="3721" y="9915"/>
                  <a:pt x="3828" y="9863"/>
                  <a:pt x="3917" y="9757"/>
                </a:cubicBezTo>
                <a:cubicBezTo>
                  <a:pt x="4007" y="9645"/>
                  <a:pt x="4051" y="9516"/>
                  <a:pt x="4051" y="9369"/>
                </a:cubicBezTo>
                <a:lnTo>
                  <a:pt x="4051" y="7201"/>
                </a:lnTo>
                <a:close/>
                <a:moveTo>
                  <a:pt x="4051" y="12234"/>
                </a:moveTo>
                <a:cubicBezTo>
                  <a:pt x="4051" y="12084"/>
                  <a:pt x="4010" y="11958"/>
                  <a:pt x="3924" y="11846"/>
                </a:cubicBezTo>
                <a:cubicBezTo>
                  <a:pt x="3838" y="11740"/>
                  <a:pt x="3728" y="11688"/>
                  <a:pt x="3593" y="11688"/>
                </a:cubicBezTo>
                <a:lnTo>
                  <a:pt x="1801" y="11688"/>
                </a:lnTo>
                <a:cubicBezTo>
                  <a:pt x="1676" y="11688"/>
                  <a:pt x="1569" y="11740"/>
                  <a:pt x="1481" y="11846"/>
                </a:cubicBezTo>
                <a:cubicBezTo>
                  <a:pt x="1390" y="11958"/>
                  <a:pt x="1344" y="12084"/>
                  <a:pt x="1344" y="12234"/>
                </a:cubicBezTo>
                <a:lnTo>
                  <a:pt x="1344" y="14402"/>
                </a:lnTo>
                <a:cubicBezTo>
                  <a:pt x="1344" y="14548"/>
                  <a:pt x="1388" y="14678"/>
                  <a:pt x="1473" y="14786"/>
                </a:cubicBezTo>
                <a:cubicBezTo>
                  <a:pt x="1559" y="14895"/>
                  <a:pt x="1669" y="14948"/>
                  <a:pt x="1801" y="14948"/>
                </a:cubicBezTo>
                <a:lnTo>
                  <a:pt x="3593" y="14948"/>
                </a:lnTo>
                <a:cubicBezTo>
                  <a:pt x="3721" y="14948"/>
                  <a:pt x="3828" y="14895"/>
                  <a:pt x="3917" y="14786"/>
                </a:cubicBezTo>
                <a:cubicBezTo>
                  <a:pt x="4007" y="14678"/>
                  <a:pt x="4051" y="14548"/>
                  <a:pt x="4051" y="14402"/>
                </a:cubicBezTo>
                <a:lnTo>
                  <a:pt x="4051" y="12234"/>
                </a:lnTo>
                <a:close/>
                <a:moveTo>
                  <a:pt x="4051" y="17286"/>
                </a:moveTo>
                <a:cubicBezTo>
                  <a:pt x="4051" y="17136"/>
                  <a:pt x="4010" y="17007"/>
                  <a:pt x="3924" y="16898"/>
                </a:cubicBezTo>
                <a:cubicBezTo>
                  <a:pt x="3838" y="16792"/>
                  <a:pt x="3728" y="16737"/>
                  <a:pt x="3593" y="16737"/>
                </a:cubicBezTo>
                <a:lnTo>
                  <a:pt x="1801" y="16737"/>
                </a:lnTo>
                <a:cubicBezTo>
                  <a:pt x="1676" y="16737"/>
                  <a:pt x="1569" y="16789"/>
                  <a:pt x="1481" y="16892"/>
                </a:cubicBezTo>
                <a:cubicBezTo>
                  <a:pt x="1390" y="16995"/>
                  <a:pt x="1344" y="17124"/>
                  <a:pt x="1344" y="17286"/>
                </a:cubicBezTo>
                <a:lnTo>
                  <a:pt x="1344" y="19436"/>
                </a:lnTo>
                <a:cubicBezTo>
                  <a:pt x="1344" y="19586"/>
                  <a:pt x="1388" y="19715"/>
                  <a:pt x="1473" y="19824"/>
                </a:cubicBezTo>
                <a:cubicBezTo>
                  <a:pt x="1559" y="19929"/>
                  <a:pt x="1669" y="19985"/>
                  <a:pt x="1801" y="19985"/>
                </a:cubicBezTo>
                <a:lnTo>
                  <a:pt x="3593" y="19985"/>
                </a:lnTo>
                <a:cubicBezTo>
                  <a:pt x="3721" y="19985"/>
                  <a:pt x="3828" y="19932"/>
                  <a:pt x="3917" y="19829"/>
                </a:cubicBezTo>
                <a:cubicBezTo>
                  <a:pt x="4007" y="19727"/>
                  <a:pt x="4051" y="19597"/>
                  <a:pt x="4051" y="19436"/>
                </a:cubicBezTo>
                <a:lnTo>
                  <a:pt x="4051" y="17286"/>
                </a:lnTo>
                <a:close/>
                <a:moveTo>
                  <a:pt x="16195" y="2170"/>
                </a:moveTo>
                <a:cubicBezTo>
                  <a:pt x="16195" y="2020"/>
                  <a:pt x="16151" y="1891"/>
                  <a:pt x="16065" y="1782"/>
                </a:cubicBezTo>
                <a:cubicBezTo>
                  <a:pt x="15980" y="1677"/>
                  <a:pt x="15872" y="1621"/>
                  <a:pt x="15737" y="1621"/>
                </a:cubicBezTo>
                <a:lnTo>
                  <a:pt x="5858" y="1621"/>
                </a:lnTo>
                <a:cubicBezTo>
                  <a:pt x="5731" y="1621"/>
                  <a:pt x="5623" y="1674"/>
                  <a:pt x="5535" y="1776"/>
                </a:cubicBezTo>
                <a:cubicBezTo>
                  <a:pt x="5444" y="1879"/>
                  <a:pt x="5400" y="2011"/>
                  <a:pt x="5400" y="2170"/>
                </a:cubicBezTo>
                <a:lnTo>
                  <a:pt x="5400" y="9369"/>
                </a:lnTo>
                <a:cubicBezTo>
                  <a:pt x="5400" y="9516"/>
                  <a:pt x="5442" y="9645"/>
                  <a:pt x="5527" y="9757"/>
                </a:cubicBezTo>
                <a:cubicBezTo>
                  <a:pt x="5616" y="9863"/>
                  <a:pt x="5723" y="9915"/>
                  <a:pt x="5858" y="9915"/>
                </a:cubicBezTo>
                <a:lnTo>
                  <a:pt x="15737" y="9915"/>
                </a:lnTo>
                <a:cubicBezTo>
                  <a:pt x="15862" y="9915"/>
                  <a:pt x="15970" y="9863"/>
                  <a:pt x="16060" y="9757"/>
                </a:cubicBezTo>
                <a:cubicBezTo>
                  <a:pt x="16148" y="9645"/>
                  <a:pt x="16195" y="9516"/>
                  <a:pt x="16195" y="9369"/>
                </a:cubicBezTo>
                <a:lnTo>
                  <a:pt x="16195" y="2170"/>
                </a:lnTo>
                <a:close/>
                <a:moveTo>
                  <a:pt x="16195" y="12234"/>
                </a:moveTo>
                <a:cubicBezTo>
                  <a:pt x="16195" y="12084"/>
                  <a:pt x="16151" y="11958"/>
                  <a:pt x="16065" y="11846"/>
                </a:cubicBezTo>
                <a:cubicBezTo>
                  <a:pt x="15980" y="11740"/>
                  <a:pt x="15872" y="11688"/>
                  <a:pt x="15737" y="11688"/>
                </a:cubicBezTo>
                <a:lnTo>
                  <a:pt x="5858" y="11688"/>
                </a:lnTo>
                <a:cubicBezTo>
                  <a:pt x="5731" y="11688"/>
                  <a:pt x="5623" y="11740"/>
                  <a:pt x="5535" y="11846"/>
                </a:cubicBezTo>
                <a:cubicBezTo>
                  <a:pt x="5444" y="11958"/>
                  <a:pt x="5400" y="12084"/>
                  <a:pt x="5400" y="12234"/>
                </a:cubicBezTo>
                <a:lnTo>
                  <a:pt x="5400" y="19433"/>
                </a:lnTo>
                <a:cubicBezTo>
                  <a:pt x="5400" y="19583"/>
                  <a:pt x="5442" y="19712"/>
                  <a:pt x="5527" y="19821"/>
                </a:cubicBezTo>
                <a:cubicBezTo>
                  <a:pt x="5616" y="19926"/>
                  <a:pt x="5723" y="19982"/>
                  <a:pt x="5858" y="19982"/>
                </a:cubicBezTo>
                <a:lnTo>
                  <a:pt x="15737" y="19982"/>
                </a:lnTo>
                <a:cubicBezTo>
                  <a:pt x="15862" y="19982"/>
                  <a:pt x="15970" y="19929"/>
                  <a:pt x="16060" y="19827"/>
                </a:cubicBezTo>
                <a:cubicBezTo>
                  <a:pt x="16148" y="19724"/>
                  <a:pt x="16195" y="19595"/>
                  <a:pt x="16195" y="19433"/>
                </a:cubicBezTo>
                <a:lnTo>
                  <a:pt x="16195" y="12234"/>
                </a:lnTo>
                <a:close/>
                <a:moveTo>
                  <a:pt x="20264" y="2170"/>
                </a:moveTo>
                <a:cubicBezTo>
                  <a:pt x="20264" y="2020"/>
                  <a:pt x="20217" y="1891"/>
                  <a:pt x="20129" y="1782"/>
                </a:cubicBezTo>
                <a:cubicBezTo>
                  <a:pt x="20039" y="1677"/>
                  <a:pt x="19931" y="1621"/>
                  <a:pt x="19806" y="1621"/>
                </a:cubicBezTo>
                <a:lnTo>
                  <a:pt x="18002" y="1621"/>
                </a:lnTo>
                <a:cubicBezTo>
                  <a:pt x="17877" y="1621"/>
                  <a:pt x="17769" y="1674"/>
                  <a:pt x="17679" y="1776"/>
                </a:cubicBezTo>
                <a:cubicBezTo>
                  <a:pt x="17590" y="1879"/>
                  <a:pt x="17546" y="2011"/>
                  <a:pt x="17546" y="2170"/>
                </a:cubicBezTo>
                <a:lnTo>
                  <a:pt x="17546" y="4320"/>
                </a:lnTo>
                <a:cubicBezTo>
                  <a:pt x="17546" y="4470"/>
                  <a:pt x="17590" y="4602"/>
                  <a:pt x="17679" y="4708"/>
                </a:cubicBezTo>
                <a:cubicBezTo>
                  <a:pt x="17769" y="4816"/>
                  <a:pt x="17877" y="4866"/>
                  <a:pt x="18002" y="4866"/>
                </a:cubicBezTo>
                <a:lnTo>
                  <a:pt x="19806" y="4866"/>
                </a:lnTo>
                <a:cubicBezTo>
                  <a:pt x="19931" y="4866"/>
                  <a:pt x="20039" y="4819"/>
                  <a:pt x="20129" y="4717"/>
                </a:cubicBezTo>
                <a:cubicBezTo>
                  <a:pt x="20217" y="4614"/>
                  <a:pt x="20264" y="4482"/>
                  <a:pt x="20264" y="4320"/>
                </a:cubicBezTo>
                <a:lnTo>
                  <a:pt x="20264" y="2170"/>
                </a:lnTo>
                <a:close/>
                <a:moveTo>
                  <a:pt x="20264" y="7201"/>
                </a:moveTo>
                <a:cubicBezTo>
                  <a:pt x="20264" y="7055"/>
                  <a:pt x="20217" y="6925"/>
                  <a:pt x="20129" y="6817"/>
                </a:cubicBezTo>
                <a:cubicBezTo>
                  <a:pt x="20039" y="6708"/>
                  <a:pt x="19931" y="6655"/>
                  <a:pt x="19806" y="6655"/>
                </a:cubicBezTo>
                <a:lnTo>
                  <a:pt x="18002" y="6655"/>
                </a:lnTo>
                <a:cubicBezTo>
                  <a:pt x="17877" y="6655"/>
                  <a:pt x="17769" y="6708"/>
                  <a:pt x="17679" y="6817"/>
                </a:cubicBezTo>
                <a:cubicBezTo>
                  <a:pt x="17590" y="6925"/>
                  <a:pt x="17546" y="7055"/>
                  <a:pt x="17546" y="7201"/>
                </a:cubicBezTo>
                <a:lnTo>
                  <a:pt x="17546" y="9369"/>
                </a:lnTo>
                <a:cubicBezTo>
                  <a:pt x="17546" y="9516"/>
                  <a:pt x="17590" y="9645"/>
                  <a:pt x="17679" y="9757"/>
                </a:cubicBezTo>
                <a:cubicBezTo>
                  <a:pt x="17769" y="9863"/>
                  <a:pt x="17877" y="9915"/>
                  <a:pt x="18002" y="9915"/>
                </a:cubicBezTo>
                <a:lnTo>
                  <a:pt x="19806" y="9915"/>
                </a:lnTo>
                <a:cubicBezTo>
                  <a:pt x="19931" y="9915"/>
                  <a:pt x="20039" y="9863"/>
                  <a:pt x="20129" y="9757"/>
                </a:cubicBezTo>
                <a:cubicBezTo>
                  <a:pt x="20217" y="9645"/>
                  <a:pt x="20264" y="9516"/>
                  <a:pt x="20264" y="9369"/>
                </a:cubicBezTo>
                <a:lnTo>
                  <a:pt x="20264" y="7201"/>
                </a:lnTo>
                <a:close/>
                <a:moveTo>
                  <a:pt x="20264" y="12234"/>
                </a:moveTo>
                <a:cubicBezTo>
                  <a:pt x="20264" y="12084"/>
                  <a:pt x="20217" y="11958"/>
                  <a:pt x="20129" y="11846"/>
                </a:cubicBezTo>
                <a:cubicBezTo>
                  <a:pt x="20039" y="11740"/>
                  <a:pt x="19931" y="11688"/>
                  <a:pt x="19806" y="11688"/>
                </a:cubicBezTo>
                <a:lnTo>
                  <a:pt x="18002" y="11688"/>
                </a:lnTo>
                <a:cubicBezTo>
                  <a:pt x="17877" y="11688"/>
                  <a:pt x="17769" y="11740"/>
                  <a:pt x="17679" y="11846"/>
                </a:cubicBezTo>
                <a:cubicBezTo>
                  <a:pt x="17590" y="11958"/>
                  <a:pt x="17546" y="12084"/>
                  <a:pt x="17546" y="12234"/>
                </a:cubicBezTo>
                <a:lnTo>
                  <a:pt x="17546" y="14402"/>
                </a:lnTo>
                <a:cubicBezTo>
                  <a:pt x="17546" y="14548"/>
                  <a:pt x="17590" y="14678"/>
                  <a:pt x="17679" y="14786"/>
                </a:cubicBezTo>
                <a:cubicBezTo>
                  <a:pt x="17769" y="14895"/>
                  <a:pt x="17877" y="14948"/>
                  <a:pt x="18002" y="14948"/>
                </a:cubicBezTo>
                <a:lnTo>
                  <a:pt x="19806" y="14948"/>
                </a:lnTo>
                <a:cubicBezTo>
                  <a:pt x="19931" y="14948"/>
                  <a:pt x="20039" y="14895"/>
                  <a:pt x="20129" y="14786"/>
                </a:cubicBezTo>
                <a:cubicBezTo>
                  <a:pt x="20217" y="14678"/>
                  <a:pt x="20264" y="14548"/>
                  <a:pt x="20264" y="14402"/>
                </a:cubicBezTo>
                <a:lnTo>
                  <a:pt x="20264" y="12234"/>
                </a:lnTo>
                <a:close/>
                <a:moveTo>
                  <a:pt x="20264" y="17286"/>
                </a:moveTo>
                <a:cubicBezTo>
                  <a:pt x="20264" y="17136"/>
                  <a:pt x="20217" y="17007"/>
                  <a:pt x="20129" y="16898"/>
                </a:cubicBezTo>
                <a:cubicBezTo>
                  <a:pt x="20039" y="16792"/>
                  <a:pt x="19931" y="16737"/>
                  <a:pt x="19806" y="16737"/>
                </a:cubicBezTo>
                <a:lnTo>
                  <a:pt x="18002" y="16737"/>
                </a:lnTo>
                <a:cubicBezTo>
                  <a:pt x="17877" y="16737"/>
                  <a:pt x="17769" y="16789"/>
                  <a:pt x="17679" y="16892"/>
                </a:cubicBezTo>
                <a:cubicBezTo>
                  <a:pt x="17590" y="16995"/>
                  <a:pt x="17546" y="17124"/>
                  <a:pt x="17546" y="17286"/>
                </a:cubicBezTo>
                <a:lnTo>
                  <a:pt x="17546" y="19436"/>
                </a:lnTo>
                <a:cubicBezTo>
                  <a:pt x="17546" y="19586"/>
                  <a:pt x="17590" y="19715"/>
                  <a:pt x="17679" y="19824"/>
                </a:cubicBezTo>
                <a:cubicBezTo>
                  <a:pt x="17769" y="19929"/>
                  <a:pt x="17877" y="19985"/>
                  <a:pt x="18002" y="19985"/>
                </a:cubicBezTo>
                <a:lnTo>
                  <a:pt x="19806" y="19985"/>
                </a:lnTo>
                <a:cubicBezTo>
                  <a:pt x="19931" y="19985"/>
                  <a:pt x="20039" y="19932"/>
                  <a:pt x="20129" y="19829"/>
                </a:cubicBezTo>
                <a:cubicBezTo>
                  <a:pt x="20217" y="19727"/>
                  <a:pt x="20264" y="19597"/>
                  <a:pt x="20264" y="19436"/>
                </a:cubicBezTo>
                <a:lnTo>
                  <a:pt x="20264" y="17286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273" name="AutoShape 27"/>
          <p:cNvSpPr/>
          <p:nvPr/>
        </p:nvSpPr>
        <p:spPr>
          <a:xfrm>
            <a:off x="6778482" y="2148189"/>
            <a:ext cx="199209" cy="1984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0524" y="0"/>
                </a:moveTo>
                <a:cubicBezTo>
                  <a:pt x="20826" y="0"/>
                  <a:pt x="21082" y="103"/>
                  <a:pt x="21290" y="308"/>
                </a:cubicBezTo>
                <a:cubicBezTo>
                  <a:pt x="21494" y="518"/>
                  <a:pt x="21600" y="774"/>
                  <a:pt x="21600" y="1076"/>
                </a:cubicBezTo>
                <a:cubicBezTo>
                  <a:pt x="21600" y="1379"/>
                  <a:pt x="21494" y="1629"/>
                  <a:pt x="21281" y="1834"/>
                </a:cubicBezTo>
                <a:lnTo>
                  <a:pt x="13495" y="9622"/>
                </a:lnTo>
                <a:lnTo>
                  <a:pt x="13495" y="20524"/>
                </a:lnTo>
                <a:cubicBezTo>
                  <a:pt x="13495" y="20826"/>
                  <a:pt x="13389" y="21082"/>
                  <a:pt x="13185" y="21290"/>
                </a:cubicBezTo>
                <a:cubicBezTo>
                  <a:pt x="12977" y="21497"/>
                  <a:pt x="12724" y="21600"/>
                  <a:pt x="12419" y="21600"/>
                </a:cubicBezTo>
                <a:cubicBezTo>
                  <a:pt x="12116" y="21600"/>
                  <a:pt x="11863" y="21494"/>
                  <a:pt x="11661" y="21284"/>
                </a:cubicBezTo>
                <a:lnTo>
                  <a:pt x="8407" y="18045"/>
                </a:lnTo>
                <a:cubicBezTo>
                  <a:pt x="8197" y="17832"/>
                  <a:pt x="8096" y="17575"/>
                  <a:pt x="8105" y="17273"/>
                </a:cubicBezTo>
                <a:lnTo>
                  <a:pt x="8105" y="9622"/>
                </a:lnTo>
                <a:lnTo>
                  <a:pt x="316" y="1834"/>
                </a:lnTo>
                <a:cubicBezTo>
                  <a:pt x="106" y="1620"/>
                  <a:pt x="0" y="1370"/>
                  <a:pt x="0" y="1076"/>
                </a:cubicBezTo>
                <a:cubicBezTo>
                  <a:pt x="0" y="774"/>
                  <a:pt x="103" y="518"/>
                  <a:pt x="308" y="308"/>
                </a:cubicBezTo>
                <a:cubicBezTo>
                  <a:pt x="515" y="103"/>
                  <a:pt x="771" y="0"/>
                  <a:pt x="1073" y="0"/>
                </a:cubicBezTo>
                <a:lnTo>
                  <a:pt x="20524" y="0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274" name="AutoShape 28"/>
          <p:cNvSpPr/>
          <p:nvPr/>
        </p:nvSpPr>
        <p:spPr>
          <a:xfrm>
            <a:off x="341739" y="2485352"/>
            <a:ext cx="199208" cy="19847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58" fill="norm" stroke="1" extrusionOk="0">
                <a:moveTo>
                  <a:pt x="18077" y="8547"/>
                </a:moveTo>
                <a:cubicBezTo>
                  <a:pt x="19182" y="9499"/>
                  <a:pt x="20047" y="10569"/>
                  <a:pt x="20671" y="11749"/>
                </a:cubicBezTo>
                <a:cubicBezTo>
                  <a:pt x="21292" y="12932"/>
                  <a:pt x="21600" y="14075"/>
                  <a:pt x="21600" y="15179"/>
                </a:cubicBezTo>
                <a:cubicBezTo>
                  <a:pt x="21600" y="16159"/>
                  <a:pt x="21345" y="17040"/>
                  <a:pt x="20833" y="17815"/>
                </a:cubicBezTo>
                <a:cubicBezTo>
                  <a:pt x="20321" y="18592"/>
                  <a:pt x="19594" y="19260"/>
                  <a:pt x="18661" y="19812"/>
                </a:cubicBezTo>
                <a:cubicBezTo>
                  <a:pt x="17725" y="20363"/>
                  <a:pt x="16586" y="20794"/>
                  <a:pt x="15253" y="21098"/>
                </a:cubicBezTo>
                <a:cubicBezTo>
                  <a:pt x="13918" y="21403"/>
                  <a:pt x="12436" y="21558"/>
                  <a:pt x="10801" y="21558"/>
                </a:cubicBezTo>
                <a:cubicBezTo>
                  <a:pt x="9168" y="21558"/>
                  <a:pt x="7682" y="21403"/>
                  <a:pt x="6350" y="21098"/>
                </a:cubicBezTo>
                <a:cubicBezTo>
                  <a:pt x="5014" y="20794"/>
                  <a:pt x="3878" y="20363"/>
                  <a:pt x="2936" y="19812"/>
                </a:cubicBezTo>
                <a:cubicBezTo>
                  <a:pt x="1993" y="19260"/>
                  <a:pt x="1270" y="18589"/>
                  <a:pt x="761" y="17809"/>
                </a:cubicBezTo>
                <a:cubicBezTo>
                  <a:pt x="255" y="17029"/>
                  <a:pt x="0" y="16150"/>
                  <a:pt x="0" y="15179"/>
                </a:cubicBezTo>
                <a:cubicBezTo>
                  <a:pt x="0" y="14075"/>
                  <a:pt x="318" y="12934"/>
                  <a:pt x="948" y="11757"/>
                </a:cubicBezTo>
                <a:cubicBezTo>
                  <a:pt x="1582" y="10580"/>
                  <a:pt x="2449" y="9510"/>
                  <a:pt x="3557" y="8547"/>
                </a:cubicBezTo>
                <a:cubicBezTo>
                  <a:pt x="3654" y="8403"/>
                  <a:pt x="3822" y="8344"/>
                  <a:pt x="4056" y="8369"/>
                </a:cubicBezTo>
                <a:cubicBezTo>
                  <a:pt x="4290" y="8398"/>
                  <a:pt x="4446" y="8491"/>
                  <a:pt x="4527" y="8654"/>
                </a:cubicBezTo>
                <a:cubicBezTo>
                  <a:pt x="4565" y="8800"/>
                  <a:pt x="4565" y="8930"/>
                  <a:pt x="4527" y="9045"/>
                </a:cubicBezTo>
                <a:cubicBezTo>
                  <a:pt x="4446" y="9361"/>
                  <a:pt x="4378" y="9738"/>
                  <a:pt x="4318" y="10177"/>
                </a:cubicBezTo>
                <a:cubicBezTo>
                  <a:pt x="4259" y="10617"/>
                  <a:pt x="4237" y="11073"/>
                  <a:pt x="4259" y="11546"/>
                </a:cubicBezTo>
                <a:cubicBezTo>
                  <a:pt x="4278" y="12016"/>
                  <a:pt x="4343" y="12475"/>
                  <a:pt x="4452" y="12915"/>
                </a:cubicBezTo>
                <a:cubicBezTo>
                  <a:pt x="4562" y="13354"/>
                  <a:pt x="4749" y="13734"/>
                  <a:pt x="5020" y="14047"/>
                </a:cubicBezTo>
                <a:cubicBezTo>
                  <a:pt x="5329" y="14379"/>
                  <a:pt x="5716" y="14599"/>
                  <a:pt x="6184" y="14709"/>
                </a:cubicBezTo>
                <a:cubicBezTo>
                  <a:pt x="5698" y="13323"/>
                  <a:pt x="5498" y="12008"/>
                  <a:pt x="5588" y="10757"/>
                </a:cubicBezTo>
                <a:cubicBezTo>
                  <a:pt x="5676" y="9510"/>
                  <a:pt x="5919" y="8344"/>
                  <a:pt x="6318" y="7265"/>
                </a:cubicBezTo>
                <a:cubicBezTo>
                  <a:pt x="6718" y="6187"/>
                  <a:pt x="7223" y="5212"/>
                  <a:pt x="7835" y="4339"/>
                </a:cubicBezTo>
                <a:cubicBezTo>
                  <a:pt x="8450" y="3469"/>
                  <a:pt x="9040" y="2720"/>
                  <a:pt x="9607" y="2089"/>
                </a:cubicBezTo>
                <a:cubicBezTo>
                  <a:pt x="10172" y="1459"/>
                  <a:pt x="10662" y="980"/>
                  <a:pt x="11069" y="653"/>
                </a:cubicBezTo>
                <a:cubicBezTo>
                  <a:pt x="11478" y="326"/>
                  <a:pt x="11693" y="149"/>
                  <a:pt x="11712" y="124"/>
                </a:cubicBezTo>
                <a:cubicBezTo>
                  <a:pt x="11961" y="-42"/>
                  <a:pt x="12195" y="-42"/>
                  <a:pt x="12417" y="124"/>
                </a:cubicBezTo>
                <a:cubicBezTo>
                  <a:pt x="12514" y="191"/>
                  <a:pt x="12582" y="293"/>
                  <a:pt x="12617" y="414"/>
                </a:cubicBezTo>
                <a:cubicBezTo>
                  <a:pt x="12651" y="535"/>
                  <a:pt x="12648" y="645"/>
                  <a:pt x="12610" y="746"/>
                </a:cubicBezTo>
                <a:cubicBezTo>
                  <a:pt x="12610" y="760"/>
                  <a:pt x="12532" y="954"/>
                  <a:pt x="12376" y="1318"/>
                </a:cubicBezTo>
                <a:cubicBezTo>
                  <a:pt x="12223" y="1681"/>
                  <a:pt x="12117" y="2140"/>
                  <a:pt x="12058" y="2692"/>
                </a:cubicBezTo>
                <a:cubicBezTo>
                  <a:pt x="11996" y="3244"/>
                  <a:pt x="12030" y="3849"/>
                  <a:pt x="12161" y="4503"/>
                </a:cubicBezTo>
                <a:cubicBezTo>
                  <a:pt x="12292" y="5162"/>
                  <a:pt x="12645" y="5773"/>
                  <a:pt x="13222" y="6339"/>
                </a:cubicBezTo>
                <a:cubicBezTo>
                  <a:pt x="13590" y="6728"/>
                  <a:pt x="13927" y="7108"/>
                  <a:pt x="14230" y="7485"/>
                </a:cubicBezTo>
                <a:cubicBezTo>
                  <a:pt x="14533" y="7862"/>
                  <a:pt x="14792" y="8282"/>
                  <a:pt x="15007" y="8744"/>
                </a:cubicBezTo>
                <a:cubicBezTo>
                  <a:pt x="15219" y="9209"/>
                  <a:pt x="15391" y="9749"/>
                  <a:pt x="15516" y="10363"/>
                </a:cubicBezTo>
                <a:cubicBezTo>
                  <a:pt x="15640" y="10977"/>
                  <a:pt x="15703" y="11709"/>
                  <a:pt x="15703" y="12554"/>
                </a:cubicBezTo>
                <a:cubicBezTo>
                  <a:pt x="15703" y="12850"/>
                  <a:pt x="15547" y="13027"/>
                  <a:pt x="15238" y="13078"/>
                </a:cubicBezTo>
                <a:cubicBezTo>
                  <a:pt x="15119" y="13098"/>
                  <a:pt x="14998" y="13078"/>
                  <a:pt x="14873" y="13027"/>
                </a:cubicBezTo>
                <a:cubicBezTo>
                  <a:pt x="14748" y="12971"/>
                  <a:pt x="14667" y="12886"/>
                  <a:pt x="14626" y="12768"/>
                </a:cubicBezTo>
                <a:cubicBezTo>
                  <a:pt x="14486" y="12489"/>
                  <a:pt x="14277" y="12270"/>
                  <a:pt x="13999" y="12109"/>
                </a:cubicBezTo>
                <a:cubicBezTo>
                  <a:pt x="13721" y="11946"/>
                  <a:pt x="13406" y="11867"/>
                  <a:pt x="13057" y="11867"/>
                </a:cubicBezTo>
                <a:cubicBezTo>
                  <a:pt x="12589" y="11867"/>
                  <a:pt x="12192" y="12016"/>
                  <a:pt x="11871" y="12318"/>
                </a:cubicBezTo>
                <a:cubicBezTo>
                  <a:pt x="11546" y="12619"/>
                  <a:pt x="11384" y="12985"/>
                  <a:pt x="11384" y="13419"/>
                </a:cubicBezTo>
                <a:cubicBezTo>
                  <a:pt x="11384" y="14503"/>
                  <a:pt x="12161" y="15044"/>
                  <a:pt x="13715" y="15035"/>
                </a:cubicBezTo>
                <a:cubicBezTo>
                  <a:pt x="14692" y="15035"/>
                  <a:pt x="15453" y="14751"/>
                  <a:pt x="15999" y="14185"/>
                </a:cubicBezTo>
                <a:cubicBezTo>
                  <a:pt x="16371" y="13799"/>
                  <a:pt x="16636" y="13343"/>
                  <a:pt x="16798" y="12819"/>
                </a:cubicBezTo>
                <a:cubicBezTo>
                  <a:pt x="16964" y="12290"/>
                  <a:pt x="17066" y="11777"/>
                  <a:pt x="17104" y="11273"/>
                </a:cubicBezTo>
                <a:cubicBezTo>
                  <a:pt x="17144" y="10769"/>
                  <a:pt x="17157" y="10310"/>
                  <a:pt x="17135" y="9893"/>
                </a:cubicBezTo>
                <a:cubicBezTo>
                  <a:pt x="17116" y="9473"/>
                  <a:pt x="17098" y="9195"/>
                  <a:pt x="17076" y="9048"/>
                </a:cubicBezTo>
                <a:cubicBezTo>
                  <a:pt x="17017" y="8941"/>
                  <a:pt x="17017" y="8812"/>
                  <a:pt x="17076" y="8657"/>
                </a:cubicBezTo>
                <a:cubicBezTo>
                  <a:pt x="17157" y="8493"/>
                  <a:pt x="17313" y="8400"/>
                  <a:pt x="17547" y="8372"/>
                </a:cubicBezTo>
                <a:cubicBezTo>
                  <a:pt x="17781" y="8347"/>
                  <a:pt x="17956" y="8403"/>
                  <a:pt x="18077" y="8547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275" name="AutoShape 30"/>
          <p:cNvSpPr/>
          <p:nvPr/>
        </p:nvSpPr>
        <p:spPr>
          <a:xfrm>
            <a:off x="1293198" y="2485351"/>
            <a:ext cx="199208" cy="19846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0264" y="3219"/>
                </a:moveTo>
                <a:cubicBezTo>
                  <a:pt x="20631" y="3219"/>
                  <a:pt x="20944" y="3384"/>
                  <a:pt x="21206" y="3713"/>
                </a:cubicBezTo>
                <a:cubicBezTo>
                  <a:pt x="21468" y="4039"/>
                  <a:pt x="21600" y="4424"/>
                  <a:pt x="21600" y="4867"/>
                </a:cubicBezTo>
                <a:lnTo>
                  <a:pt x="21600" y="19982"/>
                </a:lnTo>
                <a:cubicBezTo>
                  <a:pt x="21600" y="20423"/>
                  <a:pt x="21468" y="20801"/>
                  <a:pt x="21206" y="21125"/>
                </a:cubicBezTo>
                <a:cubicBezTo>
                  <a:pt x="20944" y="21442"/>
                  <a:pt x="20631" y="21600"/>
                  <a:pt x="20264" y="21600"/>
                </a:cubicBezTo>
                <a:lnTo>
                  <a:pt x="1346" y="21600"/>
                </a:lnTo>
                <a:cubicBezTo>
                  <a:pt x="981" y="21600"/>
                  <a:pt x="663" y="21442"/>
                  <a:pt x="399" y="21125"/>
                </a:cubicBezTo>
                <a:cubicBezTo>
                  <a:pt x="132" y="20802"/>
                  <a:pt x="0" y="20423"/>
                  <a:pt x="0" y="19982"/>
                </a:cubicBezTo>
                <a:lnTo>
                  <a:pt x="0" y="1615"/>
                </a:lnTo>
                <a:cubicBezTo>
                  <a:pt x="0" y="1177"/>
                  <a:pt x="132" y="796"/>
                  <a:pt x="399" y="475"/>
                </a:cubicBezTo>
                <a:cubicBezTo>
                  <a:pt x="663" y="158"/>
                  <a:pt x="981" y="0"/>
                  <a:pt x="1346" y="0"/>
                </a:cubicBezTo>
                <a:lnTo>
                  <a:pt x="9457" y="0"/>
                </a:lnTo>
                <a:cubicBezTo>
                  <a:pt x="9824" y="0"/>
                  <a:pt x="10140" y="158"/>
                  <a:pt x="10407" y="475"/>
                </a:cubicBezTo>
                <a:cubicBezTo>
                  <a:pt x="10673" y="796"/>
                  <a:pt x="10807" y="1177"/>
                  <a:pt x="10807" y="1615"/>
                </a:cubicBezTo>
                <a:cubicBezTo>
                  <a:pt x="10807" y="2056"/>
                  <a:pt x="10936" y="2435"/>
                  <a:pt x="11198" y="2749"/>
                </a:cubicBezTo>
                <a:cubicBezTo>
                  <a:pt x="11460" y="3060"/>
                  <a:pt x="11774" y="3219"/>
                  <a:pt x="12143" y="3219"/>
                </a:cubicBezTo>
                <a:lnTo>
                  <a:pt x="20264" y="3219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276" name="AutoShape 31"/>
          <p:cNvSpPr/>
          <p:nvPr/>
        </p:nvSpPr>
        <p:spPr>
          <a:xfrm>
            <a:off x="1782472" y="2485351"/>
            <a:ext cx="199209" cy="19846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4276" y="7975"/>
                </a:moveTo>
                <a:cubicBezTo>
                  <a:pt x="3988" y="7975"/>
                  <a:pt x="3706" y="8031"/>
                  <a:pt x="3434" y="8148"/>
                </a:cubicBezTo>
                <a:cubicBezTo>
                  <a:pt x="3160" y="8266"/>
                  <a:pt x="2903" y="8427"/>
                  <a:pt x="2666" y="8627"/>
                </a:cubicBezTo>
                <a:cubicBezTo>
                  <a:pt x="2428" y="8830"/>
                  <a:pt x="2220" y="9071"/>
                  <a:pt x="2044" y="9344"/>
                </a:cubicBezTo>
                <a:cubicBezTo>
                  <a:pt x="1867" y="9620"/>
                  <a:pt x="1730" y="9926"/>
                  <a:pt x="1628" y="10252"/>
                </a:cubicBezTo>
                <a:lnTo>
                  <a:pt x="0" y="16272"/>
                </a:lnTo>
                <a:lnTo>
                  <a:pt x="0" y="1618"/>
                </a:lnTo>
                <a:cubicBezTo>
                  <a:pt x="0" y="1177"/>
                  <a:pt x="132" y="796"/>
                  <a:pt x="399" y="478"/>
                </a:cubicBezTo>
                <a:cubicBezTo>
                  <a:pt x="663" y="161"/>
                  <a:pt x="981" y="0"/>
                  <a:pt x="1348" y="0"/>
                </a:cubicBezTo>
                <a:lnTo>
                  <a:pt x="9459" y="0"/>
                </a:lnTo>
                <a:cubicBezTo>
                  <a:pt x="9824" y="0"/>
                  <a:pt x="10140" y="161"/>
                  <a:pt x="10407" y="478"/>
                </a:cubicBezTo>
                <a:cubicBezTo>
                  <a:pt x="10673" y="796"/>
                  <a:pt x="10807" y="1177"/>
                  <a:pt x="10807" y="1618"/>
                </a:cubicBezTo>
                <a:cubicBezTo>
                  <a:pt x="10807" y="2059"/>
                  <a:pt x="10939" y="2438"/>
                  <a:pt x="11198" y="2749"/>
                </a:cubicBezTo>
                <a:cubicBezTo>
                  <a:pt x="11460" y="3063"/>
                  <a:pt x="11774" y="3222"/>
                  <a:pt x="12143" y="3222"/>
                </a:cubicBezTo>
                <a:lnTo>
                  <a:pt x="17333" y="3222"/>
                </a:lnTo>
                <a:cubicBezTo>
                  <a:pt x="17701" y="3222"/>
                  <a:pt x="18016" y="3384"/>
                  <a:pt x="18278" y="3713"/>
                </a:cubicBezTo>
                <a:cubicBezTo>
                  <a:pt x="18540" y="4042"/>
                  <a:pt x="18670" y="4426"/>
                  <a:pt x="18670" y="4867"/>
                </a:cubicBezTo>
                <a:lnTo>
                  <a:pt x="18670" y="7975"/>
                </a:lnTo>
                <a:lnTo>
                  <a:pt x="4276" y="7975"/>
                </a:lnTo>
                <a:close/>
                <a:moveTo>
                  <a:pt x="21600" y="10140"/>
                </a:moveTo>
                <a:lnTo>
                  <a:pt x="18553" y="20801"/>
                </a:lnTo>
                <a:cubicBezTo>
                  <a:pt x="18506" y="21016"/>
                  <a:pt x="18386" y="21204"/>
                  <a:pt x="18195" y="21363"/>
                </a:cubicBezTo>
                <a:cubicBezTo>
                  <a:pt x="18004" y="21521"/>
                  <a:pt x="17818" y="21600"/>
                  <a:pt x="17639" y="21600"/>
                </a:cubicBezTo>
                <a:lnTo>
                  <a:pt x="504" y="21600"/>
                </a:lnTo>
                <a:lnTo>
                  <a:pt x="3388" y="10914"/>
                </a:lnTo>
                <a:cubicBezTo>
                  <a:pt x="3434" y="10698"/>
                  <a:pt x="3552" y="10516"/>
                  <a:pt x="3745" y="10363"/>
                </a:cubicBezTo>
                <a:cubicBezTo>
                  <a:pt x="3936" y="10213"/>
                  <a:pt x="4120" y="10140"/>
                  <a:pt x="4301" y="10140"/>
                </a:cubicBezTo>
                <a:lnTo>
                  <a:pt x="21600" y="10140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277" name="AutoShape 32"/>
          <p:cNvSpPr/>
          <p:nvPr/>
        </p:nvSpPr>
        <p:spPr>
          <a:xfrm>
            <a:off x="7219969" y="2492528"/>
            <a:ext cx="198413" cy="1992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152" y="7569"/>
                </a:moveTo>
                <a:cubicBezTo>
                  <a:pt x="21274" y="7569"/>
                  <a:pt x="21380" y="7618"/>
                  <a:pt x="21469" y="7727"/>
                </a:cubicBezTo>
                <a:cubicBezTo>
                  <a:pt x="21555" y="7834"/>
                  <a:pt x="21600" y="7958"/>
                  <a:pt x="21600" y="8105"/>
                </a:cubicBezTo>
                <a:lnTo>
                  <a:pt x="21600" y="13495"/>
                </a:lnTo>
                <a:cubicBezTo>
                  <a:pt x="21600" y="13642"/>
                  <a:pt x="21557" y="13769"/>
                  <a:pt x="21473" y="13873"/>
                </a:cubicBezTo>
                <a:cubicBezTo>
                  <a:pt x="21389" y="13979"/>
                  <a:pt x="21281" y="14034"/>
                  <a:pt x="21152" y="14034"/>
                </a:cubicBezTo>
                <a:lnTo>
                  <a:pt x="19808" y="14034"/>
                </a:lnTo>
                <a:lnTo>
                  <a:pt x="19808" y="19985"/>
                </a:lnTo>
                <a:cubicBezTo>
                  <a:pt x="19808" y="20420"/>
                  <a:pt x="19676" y="20797"/>
                  <a:pt x="19412" y="21117"/>
                </a:cubicBezTo>
                <a:cubicBezTo>
                  <a:pt x="19145" y="21439"/>
                  <a:pt x="18826" y="21600"/>
                  <a:pt x="18452" y="21600"/>
                </a:cubicBezTo>
                <a:lnTo>
                  <a:pt x="3146" y="21600"/>
                </a:lnTo>
                <a:cubicBezTo>
                  <a:pt x="2772" y="21600"/>
                  <a:pt x="2455" y="21439"/>
                  <a:pt x="2198" y="21117"/>
                </a:cubicBezTo>
                <a:cubicBezTo>
                  <a:pt x="1941" y="20797"/>
                  <a:pt x="1814" y="20420"/>
                  <a:pt x="1814" y="19985"/>
                </a:cubicBezTo>
                <a:lnTo>
                  <a:pt x="1814" y="14034"/>
                </a:lnTo>
                <a:lnTo>
                  <a:pt x="446" y="14034"/>
                </a:lnTo>
                <a:cubicBezTo>
                  <a:pt x="324" y="14034"/>
                  <a:pt x="218" y="13982"/>
                  <a:pt x="132" y="13881"/>
                </a:cubicBezTo>
                <a:cubicBezTo>
                  <a:pt x="43" y="13781"/>
                  <a:pt x="0" y="13651"/>
                  <a:pt x="0" y="13495"/>
                </a:cubicBezTo>
                <a:lnTo>
                  <a:pt x="0" y="8105"/>
                </a:lnTo>
                <a:cubicBezTo>
                  <a:pt x="0" y="7958"/>
                  <a:pt x="43" y="7834"/>
                  <a:pt x="132" y="7727"/>
                </a:cubicBezTo>
                <a:cubicBezTo>
                  <a:pt x="218" y="7618"/>
                  <a:pt x="324" y="7569"/>
                  <a:pt x="446" y="7569"/>
                </a:cubicBezTo>
                <a:lnTo>
                  <a:pt x="6638" y="7569"/>
                </a:lnTo>
                <a:cubicBezTo>
                  <a:pt x="6203" y="7569"/>
                  <a:pt x="5791" y="7468"/>
                  <a:pt x="5404" y="7270"/>
                </a:cubicBezTo>
                <a:cubicBezTo>
                  <a:pt x="5018" y="7074"/>
                  <a:pt x="4682" y="6803"/>
                  <a:pt x="4399" y="6466"/>
                </a:cubicBezTo>
                <a:cubicBezTo>
                  <a:pt x="4116" y="6126"/>
                  <a:pt x="3892" y="5723"/>
                  <a:pt x="3727" y="5266"/>
                </a:cubicBezTo>
                <a:cubicBezTo>
                  <a:pt x="3561" y="4808"/>
                  <a:pt x="3480" y="4316"/>
                  <a:pt x="3480" y="3789"/>
                </a:cubicBezTo>
                <a:cubicBezTo>
                  <a:pt x="3480" y="3267"/>
                  <a:pt x="3561" y="2775"/>
                  <a:pt x="3727" y="2312"/>
                </a:cubicBezTo>
                <a:cubicBezTo>
                  <a:pt x="3892" y="1845"/>
                  <a:pt x="4116" y="1445"/>
                  <a:pt x="4399" y="1102"/>
                </a:cubicBezTo>
                <a:cubicBezTo>
                  <a:pt x="4682" y="765"/>
                  <a:pt x="5016" y="495"/>
                  <a:pt x="5399" y="296"/>
                </a:cubicBezTo>
                <a:cubicBezTo>
                  <a:pt x="5781" y="100"/>
                  <a:pt x="6194" y="0"/>
                  <a:pt x="6638" y="0"/>
                </a:cubicBezTo>
                <a:cubicBezTo>
                  <a:pt x="7106" y="0"/>
                  <a:pt x="7550" y="112"/>
                  <a:pt x="7967" y="336"/>
                </a:cubicBezTo>
                <a:cubicBezTo>
                  <a:pt x="8385" y="561"/>
                  <a:pt x="8723" y="883"/>
                  <a:pt x="8985" y="1295"/>
                </a:cubicBezTo>
                <a:lnTo>
                  <a:pt x="10799" y="4094"/>
                </a:lnTo>
                <a:lnTo>
                  <a:pt x="12615" y="1295"/>
                </a:lnTo>
                <a:cubicBezTo>
                  <a:pt x="12884" y="883"/>
                  <a:pt x="13225" y="561"/>
                  <a:pt x="13637" y="336"/>
                </a:cubicBezTo>
                <a:cubicBezTo>
                  <a:pt x="14050" y="112"/>
                  <a:pt x="14494" y="0"/>
                  <a:pt x="14972" y="0"/>
                </a:cubicBezTo>
                <a:cubicBezTo>
                  <a:pt x="15406" y="0"/>
                  <a:pt x="15816" y="100"/>
                  <a:pt x="16200" y="296"/>
                </a:cubicBezTo>
                <a:cubicBezTo>
                  <a:pt x="16582" y="495"/>
                  <a:pt x="16916" y="765"/>
                  <a:pt x="17199" y="1102"/>
                </a:cubicBezTo>
                <a:cubicBezTo>
                  <a:pt x="17482" y="1445"/>
                  <a:pt x="17705" y="1845"/>
                  <a:pt x="17871" y="2303"/>
                </a:cubicBezTo>
                <a:cubicBezTo>
                  <a:pt x="18037" y="2761"/>
                  <a:pt x="18118" y="3259"/>
                  <a:pt x="18118" y="3789"/>
                </a:cubicBezTo>
                <a:cubicBezTo>
                  <a:pt x="18118" y="4315"/>
                  <a:pt x="18037" y="4808"/>
                  <a:pt x="17871" y="5266"/>
                </a:cubicBezTo>
                <a:cubicBezTo>
                  <a:pt x="17705" y="5723"/>
                  <a:pt x="17482" y="6126"/>
                  <a:pt x="17199" y="6466"/>
                </a:cubicBezTo>
                <a:cubicBezTo>
                  <a:pt x="16916" y="6803"/>
                  <a:pt x="16582" y="7074"/>
                  <a:pt x="16200" y="7269"/>
                </a:cubicBezTo>
                <a:cubicBezTo>
                  <a:pt x="15816" y="7468"/>
                  <a:pt x="15406" y="7569"/>
                  <a:pt x="14972" y="7569"/>
                </a:cubicBezTo>
                <a:lnTo>
                  <a:pt x="21152" y="7569"/>
                </a:lnTo>
                <a:close/>
                <a:moveTo>
                  <a:pt x="5294" y="3789"/>
                </a:moveTo>
                <a:cubicBezTo>
                  <a:pt x="5294" y="4243"/>
                  <a:pt x="5424" y="4621"/>
                  <a:pt x="5680" y="4929"/>
                </a:cubicBezTo>
                <a:cubicBezTo>
                  <a:pt x="5937" y="5234"/>
                  <a:pt x="6256" y="5389"/>
                  <a:pt x="6638" y="5389"/>
                </a:cubicBezTo>
                <a:lnTo>
                  <a:pt x="9362" y="5389"/>
                </a:lnTo>
                <a:lnTo>
                  <a:pt x="7629" y="2689"/>
                </a:lnTo>
                <a:cubicBezTo>
                  <a:pt x="7550" y="2597"/>
                  <a:pt x="7430" y="2484"/>
                  <a:pt x="7260" y="2349"/>
                </a:cubicBezTo>
                <a:cubicBezTo>
                  <a:pt x="7092" y="2217"/>
                  <a:pt x="6885" y="2150"/>
                  <a:pt x="6638" y="2150"/>
                </a:cubicBezTo>
                <a:cubicBezTo>
                  <a:pt x="6264" y="2150"/>
                  <a:pt x="5947" y="2312"/>
                  <a:pt x="5685" y="2634"/>
                </a:cubicBezTo>
                <a:cubicBezTo>
                  <a:pt x="5426" y="2954"/>
                  <a:pt x="5294" y="3342"/>
                  <a:pt x="5294" y="3789"/>
                </a:cubicBezTo>
                <a:moveTo>
                  <a:pt x="13064" y="7569"/>
                </a:moveTo>
                <a:lnTo>
                  <a:pt x="8534" y="7569"/>
                </a:lnTo>
                <a:lnTo>
                  <a:pt x="8534" y="18554"/>
                </a:lnTo>
                <a:cubicBezTo>
                  <a:pt x="8534" y="18857"/>
                  <a:pt x="8628" y="19119"/>
                  <a:pt x="8810" y="19335"/>
                </a:cubicBezTo>
                <a:cubicBezTo>
                  <a:pt x="8995" y="19548"/>
                  <a:pt x="9208" y="19657"/>
                  <a:pt x="9456" y="19657"/>
                </a:cubicBezTo>
                <a:lnTo>
                  <a:pt x="12145" y="19657"/>
                </a:lnTo>
                <a:cubicBezTo>
                  <a:pt x="12397" y="19657"/>
                  <a:pt x="12613" y="19548"/>
                  <a:pt x="12793" y="19335"/>
                </a:cubicBezTo>
                <a:cubicBezTo>
                  <a:pt x="12973" y="19119"/>
                  <a:pt x="13064" y="18857"/>
                  <a:pt x="13064" y="18554"/>
                </a:cubicBezTo>
                <a:lnTo>
                  <a:pt x="13064" y="7569"/>
                </a:lnTo>
                <a:close/>
                <a:moveTo>
                  <a:pt x="12236" y="5389"/>
                </a:moveTo>
                <a:lnTo>
                  <a:pt x="14972" y="5389"/>
                </a:lnTo>
                <a:cubicBezTo>
                  <a:pt x="15346" y="5389"/>
                  <a:pt x="15661" y="5234"/>
                  <a:pt x="15917" y="4929"/>
                </a:cubicBezTo>
                <a:cubicBezTo>
                  <a:pt x="16174" y="4621"/>
                  <a:pt x="16304" y="4243"/>
                  <a:pt x="16304" y="3789"/>
                </a:cubicBezTo>
                <a:cubicBezTo>
                  <a:pt x="16304" y="3339"/>
                  <a:pt x="16174" y="2954"/>
                  <a:pt x="15917" y="2634"/>
                </a:cubicBezTo>
                <a:cubicBezTo>
                  <a:pt x="15661" y="2312"/>
                  <a:pt x="15346" y="2150"/>
                  <a:pt x="14972" y="2150"/>
                </a:cubicBezTo>
                <a:cubicBezTo>
                  <a:pt x="14717" y="2150"/>
                  <a:pt x="14508" y="2217"/>
                  <a:pt x="14343" y="2349"/>
                </a:cubicBezTo>
                <a:cubicBezTo>
                  <a:pt x="14180" y="2484"/>
                  <a:pt x="14060" y="2597"/>
                  <a:pt x="13983" y="2689"/>
                </a:cubicBezTo>
                <a:lnTo>
                  <a:pt x="12236" y="5389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278" name="AutoShape 33"/>
          <p:cNvSpPr/>
          <p:nvPr/>
        </p:nvSpPr>
        <p:spPr>
          <a:xfrm>
            <a:off x="7698880" y="2492528"/>
            <a:ext cx="198420" cy="1992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24" h="21600" fill="norm" stroke="1" extrusionOk="0">
                <a:moveTo>
                  <a:pt x="12593" y="10421"/>
                </a:moveTo>
                <a:lnTo>
                  <a:pt x="12593" y="19433"/>
                </a:lnTo>
                <a:lnTo>
                  <a:pt x="16047" y="19433"/>
                </a:lnTo>
                <a:cubicBezTo>
                  <a:pt x="16352" y="19433"/>
                  <a:pt x="16611" y="19539"/>
                  <a:pt x="16821" y="19750"/>
                </a:cubicBezTo>
                <a:cubicBezTo>
                  <a:pt x="17027" y="19962"/>
                  <a:pt x="17135" y="20211"/>
                  <a:pt x="17135" y="20505"/>
                </a:cubicBezTo>
                <a:cubicBezTo>
                  <a:pt x="17135" y="20810"/>
                  <a:pt x="17027" y="21072"/>
                  <a:pt x="16821" y="21283"/>
                </a:cubicBezTo>
                <a:cubicBezTo>
                  <a:pt x="16611" y="21495"/>
                  <a:pt x="16352" y="21600"/>
                  <a:pt x="16047" y="21600"/>
                </a:cubicBezTo>
                <a:lnTo>
                  <a:pt x="5350" y="21600"/>
                </a:lnTo>
                <a:cubicBezTo>
                  <a:pt x="5062" y="21600"/>
                  <a:pt x="4812" y="21495"/>
                  <a:pt x="4602" y="21283"/>
                </a:cubicBezTo>
                <a:cubicBezTo>
                  <a:pt x="4396" y="21072"/>
                  <a:pt x="4288" y="20810"/>
                  <a:pt x="4288" y="20505"/>
                </a:cubicBezTo>
                <a:cubicBezTo>
                  <a:pt x="4288" y="20211"/>
                  <a:pt x="4396" y="19962"/>
                  <a:pt x="4602" y="19750"/>
                </a:cubicBezTo>
                <a:cubicBezTo>
                  <a:pt x="4812" y="19539"/>
                  <a:pt x="5062" y="19433"/>
                  <a:pt x="5350" y="19433"/>
                </a:cubicBezTo>
                <a:lnTo>
                  <a:pt x="8833" y="19433"/>
                </a:lnTo>
                <a:lnTo>
                  <a:pt x="8833" y="10421"/>
                </a:lnTo>
                <a:lnTo>
                  <a:pt x="333" y="1841"/>
                </a:lnTo>
                <a:cubicBezTo>
                  <a:pt x="-10" y="1497"/>
                  <a:pt x="-88" y="1101"/>
                  <a:pt x="98" y="660"/>
                </a:cubicBezTo>
                <a:cubicBezTo>
                  <a:pt x="284" y="220"/>
                  <a:pt x="607" y="0"/>
                  <a:pt x="1073" y="0"/>
                </a:cubicBezTo>
                <a:lnTo>
                  <a:pt x="20324" y="0"/>
                </a:lnTo>
                <a:cubicBezTo>
                  <a:pt x="20799" y="0"/>
                  <a:pt x="21133" y="220"/>
                  <a:pt x="21325" y="660"/>
                </a:cubicBezTo>
                <a:cubicBezTo>
                  <a:pt x="21512" y="1101"/>
                  <a:pt x="21433" y="1497"/>
                  <a:pt x="21090" y="1841"/>
                </a:cubicBezTo>
                <a:lnTo>
                  <a:pt x="12593" y="10421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279" name="AutoShape 34"/>
          <p:cNvSpPr/>
          <p:nvPr/>
        </p:nvSpPr>
        <p:spPr>
          <a:xfrm>
            <a:off x="8187366" y="2492528"/>
            <a:ext cx="198412" cy="1992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805" y="0"/>
                </a:moveTo>
                <a:cubicBezTo>
                  <a:pt x="12265" y="0"/>
                  <a:pt x="13650" y="287"/>
                  <a:pt x="14958" y="861"/>
                </a:cubicBezTo>
                <a:cubicBezTo>
                  <a:pt x="16266" y="1434"/>
                  <a:pt x="17413" y="2210"/>
                  <a:pt x="18399" y="3198"/>
                </a:cubicBezTo>
                <a:cubicBezTo>
                  <a:pt x="19388" y="4186"/>
                  <a:pt x="20168" y="5332"/>
                  <a:pt x="20739" y="6645"/>
                </a:cubicBezTo>
                <a:cubicBezTo>
                  <a:pt x="21312" y="7958"/>
                  <a:pt x="21600" y="9341"/>
                  <a:pt x="21600" y="10802"/>
                </a:cubicBezTo>
                <a:cubicBezTo>
                  <a:pt x="21600" y="12281"/>
                  <a:pt x="21312" y="13670"/>
                  <a:pt x="20739" y="14972"/>
                </a:cubicBezTo>
                <a:cubicBezTo>
                  <a:pt x="20168" y="16273"/>
                  <a:pt x="19388" y="17414"/>
                  <a:pt x="18399" y="18402"/>
                </a:cubicBezTo>
                <a:cubicBezTo>
                  <a:pt x="17413" y="19387"/>
                  <a:pt x="16266" y="20172"/>
                  <a:pt x="14958" y="20739"/>
                </a:cubicBezTo>
                <a:cubicBezTo>
                  <a:pt x="13650" y="21313"/>
                  <a:pt x="12265" y="21600"/>
                  <a:pt x="10805" y="21600"/>
                </a:cubicBezTo>
                <a:cubicBezTo>
                  <a:pt x="9326" y="21600"/>
                  <a:pt x="7936" y="21313"/>
                  <a:pt x="6633" y="20739"/>
                </a:cubicBezTo>
                <a:cubicBezTo>
                  <a:pt x="5328" y="20172"/>
                  <a:pt x="4184" y="19387"/>
                  <a:pt x="3195" y="18402"/>
                </a:cubicBezTo>
                <a:cubicBezTo>
                  <a:pt x="2209" y="17414"/>
                  <a:pt x="1429" y="16273"/>
                  <a:pt x="856" y="14972"/>
                </a:cubicBezTo>
                <a:cubicBezTo>
                  <a:pt x="285" y="13670"/>
                  <a:pt x="0" y="12281"/>
                  <a:pt x="0" y="10802"/>
                </a:cubicBezTo>
                <a:cubicBezTo>
                  <a:pt x="0" y="9341"/>
                  <a:pt x="285" y="7958"/>
                  <a:pt x="856" y="6645"/>
                </a:cubicBezTo>
                <a:cubicBezTo>
                  <a:pt x="1429" y="5332"/>
                  <a:pt x="2209" y="4186"/>
                  <a:pt x="3195" y="3198"/>
                </a:cubicBezTo>
                <a:cubicBezTo>
                  <a:pt x="4184" y="2210"/>
                  <a:pt x="5328" y="1434"/>
                  <a:pt x="6633" y="861"/>
                </a:cubicBezTo>
                <a:cubicBezTo>
                  <a:pt x="7936" y="285"/>
                  <a:pt x="9326" y="0"/>
                  <a:pt x="10805" y="0"/>
                </a:cubicBezTo>
                <a:moveTo>
                  <a:pt x="6450" y="2241"/>
                </a:moveTo>
                <a:cubicBezTo>
                  <a:pt x="6133" y="2258"/>
                  <a:pt x="5783" y="2408"/>
                  <a:pt x="5393" y="2687"/>
                </a:cubicBezTo>
                <a:cubicBezTo>
                  <a:pt x="5006" y="2969"/>
                  <a:pt x="4627" y="3294"/>
                  <a:pt x="4257" y="3658"/>
                </a:cubicBezTo>
                <a:cubicBezTo>
                  <a:pt x="3890" y="4028"/>
                  <a:pt x="3548" y="4409"/>
                  <a:pt x="3237" y="4793"/>
                </a:cubicBezTo>
                <a:cubicBezTo>
                  <a:pt x="2927" y="5186"/>
                  <a:pt x="2684" y="5505"/>
                  <a:pt x="2514" y="5753"/>
                </a:cubicBezTo>
                <a:lnTo>
                  <a:pt x="2568" y="5753"/>
                </a:lnTo>
                <a:cubicBezTo>
                  <a:pt x="2604" y="5753"/>
                  <a:pt x="2661" y="5742"/>
                  <a:pt x="2737" y="5716"/>
                </a:cubicBezTo>
                <a:cubicBezTo>
                  <a:pt x="2814" y="5688"/>
                  <a:pt x="2850" y="5728"/>
                  <a:pt x="2850" y="5838"/>
                </a:cubicBezTo>
                <a:cubicBezTo>
                  <a:pt x="2850" y="5875"/>
                  <a:pt x="2839" y="5920"/>
                  <a:pt x="2811" y="5979"/>
                </a:cubicBezTo>
                <a:cubicBezTo>
                  <a:pt x="2783" y="6035"/>
                  <a:pt x="2833" y="6069"/>
                  <a:pt x="2961" y="6069"/>
                </a:cubicBezTo>
                <a:cubicBezTo>
                  <a:pt x="2997" y="6069"/>
                  <a:pt x="3020" y="6041"/>
                  <a:pt x="3028" y="5985"/>
                </a:cubicBezTo>
                <a:cubicBezTo>
                  <a:pt x="3037" y="5931"/>
                  <a:pt x="3051" y="5931"/>
                  <a:pt x="3068" y="5985"/>
                </a:cubicBezTo>
                <a:lnTo>
                  <a:pt x="3122" y="6199"/>
                </a:lnTo>
                <a:lnTo>
                  <a:pt x="3122" y="6227"/>
                </a:lnTo>
                <a:cubicBezTo>
                  <a:pt x="3122" y="6267"/>
                  <a:pt x="3099" y="6295"/>
                  <a:pt x="3054" y="6312"/>
                </a:cubicBezTo>
                <a:cubicBezTo>
                  <a:pt x="3011" y="6326"/>
                  <a:pt x="2997" y="6354"/>
                  <a:pt x="3014" y="6394"/>
                </a:cubicBezTo>
                <a:cubicBezTo>
                  <a:pt x="3051" y="6428"/>
                  <a:pt x="3093" y="6442"/>
                  <a:pt x="3141" y="6442"/>
                </a:cubicBezTo>
                <a:lnTo>
                  <a:pt x="3271" y="6442"/>
                </a:lnTo>
                <a:lnTo>
                  <a:pt x="3325" y="6417"/>
                </a:lnTo>
                <a:lnTo>
                  <a:pt x="3353" y="6394"/>
                </a:lnTo>
                <a:cubicBezTo>
                  <a:pt x="3353" y="6442"/>
                  <a:pt x="3379" y="6481"/>
                  <a:pt x="3432" y="6504"/>
                </a:cubicBezTo>
                <a:cubicBezTo>
                  <a:pt x="3489" y="6532"/>
                  <a:pt x="3534" y="6544"/>
                  <a:pt x="3568" y="6544"/>
                </a:cubicBezTo>
                <a:lnTo>
                  <a:pt x="3596" y="6544"/>
                </a:lnTo>
                <a:cubicBezTo>
                  <a:pt x="3596" y="6558"/>
                  <a:pt x="3576" y="6575"/>
                  <a:pt x="3543" y="6592"/>
                </a:cubicBezTo>
                <a:cubicBezTo>
                  <a:pt x="3506" y="6614"/>
                  <a:pt x="3506" y="6642"/>
                  <a:pt x="3543" y="6673"/>
                </a:cubicBezTo>
                <a:lnTo>
                  <a:pt x="3853" y="6730"/>
                </a:lnTo>
                <a:lnTo>
                  <a:pt x="3853" y="6758"/>
                </a:lnTo>
                <a:lnTo>
                  <a:pt x="4043" y="7148"/>
                </a:lnTo>
                <a:cubicBezTo>
                  <a:pt x="4043" y="7182"/>
                  <a:pt x="4028" y="7232"/>
                  <a:pt x="4003" y="7280"/>
                </a:cubicBezTo>
                <a:cubicBezTo>
                  <a:pt x="3975" y="7337"/>
                  <a:pt x="3944" y="7365"/>
                  <a:pt x="3907" y="7365"/>
                </a:cubicBezTo>
                <a:cubicBezTo>
                  <a:pt x="3870" y="7365"/>
                  <a:pt x="3856" y="7354"/>
                  <a:pt x="3867" y="7326"/>
                </a:cubicBezTo>
                <a:cubicBezTo>
                  <a:pt x="3876" y="7297"/>
                  <a:pt x="3879" y="7263"/>
                  <a:pt x="3879" y="7232"/>
                </a:cubicBezTo>
                <a:cubicBezTo>
                  <a:pt x="3879" y="7193"/>
                  <a:pt x="3870" y="7159"/>
                  <a:pt x="3853" y="7134"/>
                </a:cubicBezTo>
                <a:cubicBezTo>
                  <a:pt x="3836" y="7105"/>
                  <a:pt x="3769" y="7094"/>
                  <a:pt x="3650" y="7094"/>
                </a:cubicBezTo>
                <a:cubicBezTo>
                  <a:pt x="3633" y="7094"/>
                  <a:pt x="3608" y="7100"/>
                  <a:pt x="3582" y="7105"/>
                </a:cubicBezTo>
                <a:cubicBezTo>
                  <a:pt x="3554" y="7117"/>
                  <a:pt x="3551" y="7139"/>
                  <a:pt x="3568" y="7176"/>
                </a:cubicBezTo>
                <a:lnTo>
                  <a:pt x="3732" y="7523"/>
                </a:lnTo>
                <a:lnTo>
                  <a:pt x="3771" y="7551"/>
                </a:lnTo>
                <a:lnTo>
                  <a:pt x="3800" y="7580"/>
                </a:lnTo>
                <a:cubicBezTo>
                  <a:pt x="3709" y="7580"/>
                  <a:pt x="3647" y="7690"/>
                  <a:pt x="3616" y="7904"/>
                </a:cubicBezTo>
                <a:cubicBezTo>
                  <a:pt x="3585" y="8119"/>
                  <a:pt x="3568" y="8274"/>
                  <a:pt x="3568" y="8362"/>
                </a:cubicBezTo>
                <a:lnTo>
                  <a:pt x="3622" y="8610"/>
                </a:lnTo>
                <a:lnTo>
                  <a:pt x="3650" y="8686"/>
                </a:lnTo>
                <a:lnTo>
                  <a:pt x="3650" y="8743"/>
                </a:lnTo>
                <a:lnTo>
                  <a:pt x="3596" y="9002"/>
                </a:lnTo>
                <a:lnTo>
                  <a:pt x="3989" y="9581"/>
                </a:lnTo>
                <a:lnTo>
                  <a:pt x="4071" y="9581"/>
                </a:lnTo>
                <a:cubicBezTo>
                  <a:pt x="4088" y="9618"/>
                  <a:pt x="4079" y="9652"/>
                  <a:pt x="4043" y="9691"/>
                </a:cubicBezTo>
                <a:cubicBezTo>
                  <a:pt x="4006" y="9725"/>
                  <a:pt x="3997" y="9762"/>
                  <a:pt x="4014" y="9796"/>
                </a:cubicBezTo>
                <a:lnTo>
                  <a:pt x="4125" y="9906"/>
                </a:lnTo>
                <a:cubicBezTo>
                  <a:pt x="4125" y="9993"/>
                  <a:pt x="4142" y="10061"/>
                  <a:pt x="4178" y="10098"/>
                </a:cubicBezTo>
                <a:cubicBezTo>
                  <a:pt x="4212" y="10143"/>
                  <a:pt x="4272" y="10197"/>
                  <a:pt x="4353" y="10270"/>
                </a:cubicBezTo>
                <a:cubicBezTo>
                  <a:pt x="4334" y="10380"/>
                  <a:pt x="4427" y="10479"/>
                  <a:pt x="4630" y="10572"/>
                </a:cubicBezTo>
                <a:cubicBezTo>
                  <a:pt x="4834" y="10668"/>
                  <a:pt x="4961" y="10733"/>
                  <a:pt x="5017" y="10773"/>
                </a:cubicBezTo>
                <a:cubicBezTo>
                  <a:pt x="5088" y="10977"/>
                  <a:pt x="5178" y="11180"/>
                  <a:pt x="5286" y="11383"/>
                </a:cubicBezTo>
                <a:cubicBezTo>
                  <a:pt x="5393" y="11589"/>
                  <a:pt x="5526" y="11759"/>
                  <a:pt x="5679" y="11909"/>
                </a:cubicBezTo>
                <a:lnTo>
                  <a:pt x="5707" y="12095"/>
                </a:lnTo>
                <a:cubicBezTo>
                  <a:pt x="5707" y="12112"/>
                  <a:pt x="5684" y="12134"/>
                  <a:pt x="5639" y="12151"/>
                </a:cubicBezTo>
                <a:cubicBezTo>
                  <a:pt x="5594" y="12168"/>
                  <a:pt x="5588" y="12196"/>
                  <a:pt x="5625" y="12228"/>
                </a:cubicBezTo>
                <a:lnTo>
                  <a:pt x="5842" y="12326"/>
                </a:lnTo>
                <a:cubicBezTo>
                  <a:pt x="5876" y="12290"/>
                  <a:pt x="5924" y="12326"/>
                  <a:pt x="5984" y="12434"/>
                </a:cubicBezTo>
                <a:cubicBezTo>
                  <a:pt x="6040" y="12544"/>
                  <a:pt x="6088" y="12614"/>
                  <a:pt x="6125" y="12648"/>
                </a:cubicBezTo>
                <a:lnTo>
                  <a:pt x="6097" y="12730"/>
                </a:lnTo>
                <a:lnTo>
                  <a:pt x="6261" y="12962"/>
                </a:lnTo>
                <a:lnTo>
                  <a:pt x="6342" y="12990"/>
                </a:lnTo>
                <a:lnTo>
                  <a:pt x="6396" y="12880"/>
                </a:lnTo>
                <a:cubicBezTo>
                  <a:pt x="6359" y="12789"/>
                  <a:pt x="6297" y="12668"/>
                  <a:pt x="6207" y="12521"/>
                </a:cubicBezTo>
                <a:cubicBezTo>
                  <a:pt x="6116" y="12371"/>
                  <a:pt x="6023" y="12227"/>
                  <a:pt x="5930" y="12089"/>
                </a:cubicBezTo>
                <a:cubicBezTo>
                  <a:pt x="5834" y="11948"/>
                  <a:pt x="5755" y="11827"/>
                  <a:pt x="5693" y="11711"/>
                </a:cubicBezTo>
                <a:cubicBezTo>
                  <a:pt x="5628" y="11601"/>
                  <a:pt x="5597" y="11533"/>
                  <a:pt x="5597" y="11516"/>
                </a:cubicBezTo>
                <a:cubicBezTo>
                  <a:pt x="5597" y="11493"/>
                  <a:pt x="5588" y="11423"/>
                  <a:pt x="5571" y="11296"/>
                </a:cubicBezTo>
                <a:cubicBezTo>
                  <a:pt x="5551" y="11169"/>
                  <a:pt x="5534" y="11098"/>
                  <a:pt x="5517" y="11070"/>
                </a:cubicBezTo>
                <a:cubicBezTo>
                  <a:pt x="5571" y="11104"/>
                  <a:pt x="5639" y="11138"/>
                  <a:pt x="5721" y="11169"/>
                </a:cubicBezTo>
                <a:cubicBezTo>
                  <a:pt x="5800" y="11203"/>
                  <a:pt x="5868" y="11236"/>
                  <a:pt x="5922" y="11268"/>
                </a:cubicBezTo>
                <a:cubicBezTo>
                  <a:pt x="5958" y="11493"/>
                  <a:pt x="6046" y="11677"/>
                  <a:pt x="6187" y="11810"/>
                </a:cubicBezTo>
                <a:cubicBezTo>
                  <a:pt x="6326" y="11948"/>
                  <a:pt x="6450" y="12100"/>
                  <a:pt x="6557" y="12273"/>
                </a:cubicBezTo>
                <a:cubicBezTo>
                  <a:pt x="6520" y="12306"/>
                  <a:pt x="6520" y="12326"/>
                  <a:pt x="6557" y="12338"/>
                </a:cubicBezTo>
                <a:cubicBezTo>
                  <a:pt x="6594" y="12349"/>
                  <a:pt x="6625" y="12355"/>
                  <a:pt x="6653" y="12355"/>
                </a:cubicBezTo>
                <a:cubicBezTo>
                  <a:pt x="6687" y="12388"/>
                  <a:pt x="6707" y="12453"/>
                  <a:pt x="6707" y="12544"/>
                </a:cubicBezTo>
                <a:cubicBezTo>
                  <a:pt x="6834" y="12685"/>
                  <a:pt x="6998" y="12885"/>
                  <a:pt x="7199" y="13139"/>
                </a:cubicBezTo>
                <a:cubicBezTo>
                  <a:pt x="7402" y="13385"/>
                  <a:pt x="7504" y="13585"/>
                  <a:pt x="7504" y="13732"/>
                </a:cubicBezTo>
                <a:lnTo>
                  <a:pt x="7504" y="13755"/>
                </a:lnTo>
                <a:lnTo>
                  <a:pt x="7450" y="13950"/>
                </a:lnTo>
                <a:cubicBezTo>
                  <a:pt x="7504" y="14091"/>
                  <a:pt x="7597" y="14206"/>
                  <a:pt x="7727" y="14291"/>
                </a:cubicBezTo>
                <a:cubicBezTo>
                  <a:pt x="7857" y="14379"/>
                  <a:pt x="7987" y="14444"/>
                  <a:pt x="8114" y="14500"/>
                </a:cubicBezTo>
                <a:lnTo>
                  <a:pt x="8168" y="14500"/>
                </a:lnTo>
                <a:cubicBezTo>
                  <a:pt x="8349" y="14593"/>
                  <a:pt x="8532" y="14686"/>
                  <a:pt x="8721" y="14791"/>
                </a:cubicBezTo>
                <a:cubicBezTo>
                  <a:pt x="8911" y="14898"/>
                  <a:pt x="9106" y="14986"/>
                  <a:pt x="9304" y="15056"/>
                </a:cubicBezTo>
                <a:lnTo>
                  <a:pt x="9614" y="14864"/>
                </a:lnTo>
                <a:cubicBezTo>
                  <a:pt x="9688" y="14887"/>
                  <a:pt x="9764" y="14929"/>
                  <a:pt x="9846" y="15003"/>
                </a:cubicBezTo>
                <a:cubicBezTo>
                  <a:pt x="9925" y="15073"/>
                  <a:pt x="10018" y="15155"/>
                  <a:pt x="10123" y="15251"/>
                </a:cubicBezTo>
                <a:cubicBezTo>
                  <a:pt x="10225" y="15344"/>
                  <a:pt x="10346" y="15432"/>
                  <a:pt x="10487" y="15514"/>
                </a:cubicBezTo>
                <a:cubicBezTo>
                  <a:pt x="10626" y="15598"/>
                  <a:pt x="10787" y="15646"/>
                  <a:pt x="10969" y="15663"/>
                </a:cubicBezTo>
                <a:cubicBezTo>
                  <a:pt x="11093" y="15576"/>
                  <a:pt x="11158" y="15598"/>
                  <a:pt x="11158" y="15728"/>
                </a:cubicBezTo>
                <a:lnTo>
                  <a:pt x="11158" y="15785"/>
                </a:lnTo>
                <a:lnTo>
                  <a:pt x="11497" y="16194"/>
                </a:lnTo>
                <a:lnTo>
                  <a:pt x="11551" y="16392"/>
                </a:lnTo>
                <a:cubicBezTo>
                  <a:pt x="11641" y="16445"/>
                  <a:pt x="11732" y="16513"/>
                  <a:pt x="11828" y="16595"/>
                </a:cubicBezTo>
                <a:cubicBezTo>
                  <a:pt x="11921" y="16677"/>
                  <a:pt x="11997" y="16767"/>
                  <a:pt x="12051" y="16866"/>
                </a:cubicBezTo>
                <a:lnTo>
                  <a:pt x="12104" y="16866"/>
                </a:lnTo>
                <a:cubicBezTo>
                  <a:pt x="12195" y="16866"/>
                  <a:pt x="12268" y="16908"/>
                  <a:pt x="12328" y="16987"/>
                </a:cubicBezTo>
                <a:cubicBezTo>
                  <a:pt x="12387" y="17069"/>
                  <a:pt x="12460" y="17109"/>
                  <a:pt x="12551" y="17109"/>
                </a:cubicBezTo>
                <a:cubicBezTo>
                  <a:pt x="12605" y="17109"/>
                  <a:pt x="12633" y="17080"/>
                  <a:pt x="12633" y="17030"/>
                </a:cubicBezTo>
                <a:cubicBezTo>
                  <a:pt x="12633" y="16903"/>
                  <a:pt x="12641" y="16821"/>
                  <a:pt x="12658" y="16778"/>
                </a:cubicBezTo>
                <a:cubicBezTo>
                  <a:pt x="12675" y="16739"/>
                  <a:pt x="12701" y="16711"/>
                  <a:pt x="12726" y="16705"/>
                </a:cubicBezTo>
                <a:cubicBezTo>
                  <a:pt x="12754" y="16694"/>
                  <a:pt x="12783" y="16688"/>
                  <a:pt x="12808" y="16688"/>
                </a:cubicBezTo>
                <a:cubicBezTo>
                  <a:pt x="12836" y="16688"/>
                  <a:pt x="12850" y="16671"/>
                  <a:pt x="12850" y="16634"/>
                </a:cubicBezTo>
                <a:lnTo>
                  <a:pt x="12794" y="16555"/>
                </a:lnTo>
                <a:cubicBezTo>
                  <a:pt x="12757" y="16555"/>
                  <a:pt x="12732" y="16578"/>
                  <a:pt x="12715" y="16623"/>
                </a:cubicBezTo>
                <a:cubicBezTo>
                  <a:pt x="12695" y="16668"/>
                  <a:pt x="12670" y="16671"/>
                  <a:pt x="12633" y="16634"/>
                </a:cubicBezTo>
                <a:lnTo>
                  <a:pt x="12441" y="16744"/>
                </a:lnTo>
                <a:lnTo>
                  <a:pt x="12212" y="16688"/>
                </a:lnTo>
                <a:lnTo>
                  <a:pt x="11890" y="16137"/>
                </a:lnTo>
                <a:lnTo>
                  <a:pt x="11997" y="15367"/>
                </a:lnTo>
                <a:cubicBezTo>
                  <a:pt x="12014" y="15333"/>
                  <a:pt x="11980" y="15288"/>
                  <a:pt x="11895" y="15245"/>
                </a:cubicBezTo>
                <a:cubicBezTo>
                  <a:pt x="11808" y="15200"/>
                  <a:pt x="11785" y="15155"/>
                  <a:pt x="11819" y="15113"/>
                </a:cubicBezTo>
                <a:cubicBezTo>
                  <a:pt x="11695" y="15033"/>
                  <a:pt x="11542" y="15002"/>
                  <a:pt x="11361" y="15002"/>
                </a:cubicBezTo>
                <a:cubicBezTo>
                  <a:pt x="11325" y="15002"/>
                  <a:pt x="11231" y="15014"/>
                  <a:pt x="11084" y="15039"/>
                </a:cubicBezTo>
                <a:cubicBezTo>
                  <a:pt x="10935" y="15067"/>
                  <a:pt x="10858" y="15056"/>
                  <a:pt x="10858" y="15002"/>
                </a:cubicBezTo>
                <a:cubicBezTo>
                  <a:pt x="10858" y="14946"/>
                  <a:pt x="10873" y="14875"/>
                  <a:pt x="10901" y="14785"/>
                </a:cubicBezTo>
                <a:cubicBezTo>
                  <a:pt x="10926" y="14692"/>
                  <a:pt x="10960" y="14599"/>
                  <a:pt x="10994" y="14494"/>
                </a:cubicBezTo>
                <a:cubicBezTo>
                  <a:pt x="11031" y="14390"/>
                  <a:pt x="11059" y="14302"/>
                  <a:pt x="11076" y="14229"/>
                </a:cubicBezTo>
                <a:cubicBezTo>
                  <a:pt x="11093" y="14158"/>
                  <a:pt x="11104" y="14113"/>
                  <a:pt x="11104" y="14096"/>
                </a:cubicBezTo>
                <a:lnTo>
                  <a:pt x="11279" y="13732"/>
                </a:lnTo>
                <a:lnTo>
                  <a:pt x="11240" y="13678"/>
                </a:lnTo>
                <a:lnTo>
                  <a:pt x="11022" y="13622"/>
                </a:lnTo>
                <a:cubicBezTo>
                  <a:pt x="10986" y="13622"/>
                  <a:pt x="10926" y="13650"/>
                  <a:pt x="10847" y="13707"/>
                </a:cubicBezTo>
                <a:cubicBezTo>
                  <a:pt x="10764" y="13755"/>
                  <a:pt x="10685" y="13822"/>
                  <a:pt x="10609" y="13899"/>
                </a:cubicBezTo>
                <a:cubicBezTo>
                  <a:pt x="10533" y="13975"/>
                  <a:pt x="10468" y="14054"/>
                  <a:pt x="10414" y="14124"/>
                </a:cubicBezTo>
                <a:cubicBezTo>
                  <a:pt x="10360" y="14198"/>
                  <a:pt x="10332" y="14257"/>
                  <a:pt x="10332" y="14314"/>
                </a:cubicBezTo>
                <a:lnTo>
                  <a:pt x="9724" y="14443"/>
                </a:lnTo>
                <a:cubicBezTo>
                  <a:pt x="9597" y="14443"/>
                  <a:pt x="9493" y="14395"/>
                  <a:pt x="9411" y="14285"/>
                </a:cubicBezTo>
                <a:cubicBezTo>
                  <a:pt x="9377" y="14141"/>
                  <a:pt x="9301" y="13980"/>
                  <a:pt x="9182" y="13805"/>
                </a:cubicBezTo>
                <a:cubicBezTo>
                  <a:pt x="9066" y="13628"/>
                  <a:pt x="9007" y="13475"/>
                  <a:pt x="9007" y="13337"/>
                </a:cubicBezTo>
                <a:cubicBezTo>
                  <a:pt x="9007" y="13133"/>
                  <a:pt x="9041" y="12939"/>
                  <a:pt x="9114" y="12758"/>
                </a:cubicBezTo>
                <a:cubicBezTo>
                  <a:pt x="9188" y="12577"/>
                  <a:pt x="9159" y="12383"/>
                  <a:pt x="9032" y="12179"/>
                </a:cubicBezTo>
                <a:cubicBezTo>
                  <a:pt x="9052" y="12179"/>
                  <a:pt x="9075" y="12168"/>
                  <a:pt x="9100" y="12151"/>
                </a:cubicBezTo>
                <a:cubicBezTo>
                  <a:pt x="9128" y="12134"/>
                  <a:pt x="9134" y="12106"/>
                  <a:pt x="9114" y="12069"/>
                </a:cubicBezTo>
                <a:lnTo>
                  <a:pt x="9275" y="11880"/>
                </a:lnTo>
                <a:lnTo>
                  <a:pt x="9303" y="11852"/>
                </a:lnTo>
                <a:lnTo>
                  <a:pt x="9329" y="11880"/>
                </a:lnTo>
                <a:cubicBezTo>
                  <a:pt x="9456" y="11787"/>
                  <a:pt x="9623" y="11759"/>
                  <a:pt x="9832" y="11787"/>
                </a:cubicBezTo>
                <a:cubicBezTo>
                  <a:pt x="10038" y="11810"/>
                  <a:pt x="10168" y="11747"/>
                  <a:pt x="10225" y="11595"/>
                </a:cubicBezTo>
                <a:lnTo>
                  <a:pt x="10439" y="11770"/>
                </a:lnTo>
                <a:cubicBezTo>
                  <a:pt x="10476" y="11787"/>
                  <a:pt x="10516" y="11770"/>
                  <a:pt x="10561" y="11711"/>
                </a:cubicBezTo>
                <a:cubicBezTo>
                  <a:pt x="10606" y="11654"/>
                  <a:pt x="10629" y="11606"/>
                  <a:pt x="10629" y="11567"/>
                </a:cubicBezTo>
                <a:lnTo>
                  <a:pt x="10521" y="11516"/>
                </a:lnTo>
                <a:lnTo>
                  <a:pt x="11051" y="11378"/>
                </a:lnTo>
                <a:lnTo>
                  <a:pt x="11076" y="11462"/>
                </a:lnTo>
                <a:lnTo>
                  <a:pt x="11333" y="11434"/>
                </a:lnTo>
                <a:lnTo>
                  <a:pt x="11630" y="11620"/>
                </a:lnTo>
                <a:cubicBezTo>
                  <a:pt x="11666" y="11620"/>
                  <a:pt x="11703" y="11601"/>
                  <a:pt x="11740" y="11555"/>
                </a:cubicBezTo>
                <a:cubicBezTo>
                  <a:pt x="11777" y="11510"/>
                  <a:pt x="11816" y="11505"/>
                  <a:pt x="11861" y="11538"/>
                </a:cubicBezTo>
                <a:lnTo>
                  <a:pt x="12133" y="11826"/>
                </a:lnTo>
                <a:cubicBezTo>
                  <a:pt x="12096" y="11897"/>
                  <a:pt x="12090" y="11953"/>
                  <a:pt x="12119" y="11985"/>
                </a:cubicBezTo>
                <a:cubicBezTo>
                  <a:pt x="12144" y="12024"/>
                  <a:pt x="12158" y="12058"/>
                  <a:pt x="12158" y="12095"/>
                </a:cubicBezTo>
                <a:cubicBezTo>
                  <a:pt x="12158" y="12151"/>
                  <a:pt x="12206" y="12272"/>
                  <a:pt x="12299" y="12464"/>
                </a:cubicBezTo>
                <a:cubicBezTo>
                  <a:pt x="12395" y="12659"/>
                  <a:pt x="12480" y="12758"/>
                  <a:pt x="12551" y="12758"/>
                </a:cubicBezTo>
                <a:cubicBezTo>
                  <a:pt x="12641" y="12758"/>
                  <a:pt x="12681" y="12699"/>
                  <a:pt x="12672" y="12583"/>
                </a:cubicBezTo>
                <a:cubicBezTo>
                  <a:pt x="12664" y="12467"/>
                  <a:pt x="12658" y="12391"/>
                  <a:pt x="12658" y="12357"/>
                </a:cubicBezTo>
                <a:cubicBezTo>
                  <a:pt x="12658" y="12177"/>
                  <a:pt x="12621" y="11999"/>
                  <a:pt x="12551" y="11829"/>
                </a:cubicBezTo>
                <a:cubicBezTo>
                  <a:pt x="12480" y="11657"/>
                  <a:pt x="12410" y="11482"/>
                  <a:pt x="12347" y="11299"/>
                </a:cubicBezTo>
                <a:lnTo>
                  <a:pt x="12347" y="11222"/>
                </a:lnTo>
                <a:cubicBezTo>
                  <a:pt x="12347" y="11129"/>
                  <a:pt x="12404" y="11050"/>
                  <a:pt x="12517" y="10985"/>
                </a:cubicBezTo>
                <a:cubicBezTo>
                  <a:pt x="12630" y="10912"/>
                  <a:pt x="12686" y="10875"/>
                  <a:pt x="12686" y="10852"/>
                </a:cubicBezTo>
                <a:cubicBezTo>
                  <a:pt x="12777" y="10781"/>
                  <a:pt x="12879" y="10707"/>
                  <a:pt x="12992" y="10637"/>
                </a:cubicBezTo>
                <a:cubicBezTo>
                  <a:pt x="13102" y="10563"/>
                  <a:pt x="13187" y="10482"/>
                  <a:pt x="13240" y="10383"/>
                </a:cubicBezTo>
                <a:lnTo>
                  <a:pt x="13348" y="10163"/>
                </a:lnTo>
                <a:lnTo>
                  <a:pt x="13348" y="10030"/>
                </a:lnTo>
                <a:lnTo>
                  <a:pt x="13430" y="10030"/>
                </a:lnTo>
                <a:cubicBezTo>
                  <a:pt x="13466" y="10030"/>
                  <a:pt x="13483" y="10002"/>
                  <a:pt x="13483" y="9948"/>
                </a:cubicBezTo>
                <a:cubicBezTo>
                  <a:pt x="13483" y="9931"/>
                  <a:pt x="13472" y="9914"/>
                  <a:pt x="13444" y="9903"/>
                </a:cubicBezTo>
                <a:cubicBezTo>
                  <a:pt x="13415" y="9886"/>
                  <a:pt x="13384" y="9863"/>
                  <a:pt x="13348" y="9827"/>
                </a:cubicBezTo>
                <a:cubicBezTo>
                  <a:pt x="13314" y="9810"/>
                  <a:pt x="13277" y="9782"/>
                  <a:pt x="13240" y="9742"/>
                </a:cubicBezTo>
                <a:lnTo>
                  <a:pt x="13322" y="9694"/>
                </a:lnTo>
                <a:cubicBezTo>
                  <a:pt x="13359" y="9638"/>
                  <a:pt x="13384" y="9573"/>
                  <a:pt x="13404" y="9491"/>
                </a:cubicBezTo>
                <a:cubicBezTo>
                  <a:pt x="13421" y="9406"/>
                  <a:pt x="13413" y="9335"/>
                  <a:pt x="13376" y="9273"/>
                </a:cubicBezTo>
                <a:lnTo>
                  <a:pt x="13579" y="9163"/>
                </a:lnTo>
                <a:cubicBezTo>
                  <a:pt x="13559" y="9220"/>
                  <a:pt x="13579" y="9254"/>
                  <a:pt x="13633" y="9273"/>
                </a:cubicBezTo>
                <a:cubicBezTo>
                  <a:pt x="13687" y="9290"/>
                  <a:pt x="13732" y="9290"/>
                  <a:pt x="13769" y="9273"/>
                </a:cubicBezTo>
                <a:lnTo>
                  <a:pt x="13904" y="9053"/>
                </a:lnTo>
                <a:cubicBezTo>
                  <a:pt x="13867" y="8966"/>
                  <a:pt x="13845" y="8932"/>
                  <a:pt x="13836" y="8960"/>
                </a:cubicBezTo>
                <a:cubicBezTo>
                  <a:pt x="13828" y="8988"/>
                  <a:pt x="13851" y="8960"/>
                  <a:pt x="13904" y="8867"/>
                </a:cubicBezTo>
                <a:cubicBezTo>
                  <a:pt x="13995" y="8833"/>
                  <a:pt x="14082" y="8788"/>
                  <a:pt x="14167" y="8740"/>
                </a:cubicBezTo>
                <a:cubicBezTo>
                  <a:pt x="14255" y="8689"/>
                  <a:pt x="14339" y="8664"/>
                  <a:pt x="14433" y="8664"/>
                </a:cubicBezTo>
                <a:cubicBezTo>
                  <a:pt x="14449" y="8683"/>
                  <a:pt x="14466" y="8689"/>
                  <a:pt x="14486" y="8689"/>
                </a:cubicBezTo>
                <a:cubicBezTo>
                  <a:pt x="14540" y="8689"/>
                  <a:pt x="14565" y="8683"/>
                  <a:pt x="14565" y="8664"/>
                </a:cubicBezTo>
                <a:cubicBezTo>
                  <a:pt x="14565" y="8573"/>
                  <a:pt x="14548" y="8520"/>
                  <a:pt x="14512" y="8503"/>
                </a:cubicBezTo>
                <a:lnTo>
                  <a:pt x="14676" y="8167"/>
                </a:lnTo>
                <a:cubicBezTo>
                  <a:pt x="14800" y="8167"/>
                  <a:pt x="14896" y="8110"/>
                  <a:pt x="14958" y="8000"/>
                </a:cubicBezTo>
                <a:lnTo>
                  <a:pt x="15204" y="7972"/>
                </a:lnTo>
                <a:cubicBezTo>
                  <a:pt x="15258" y="7958"/>
                  <a:pt x="15283" y="7924"/>
                  <a:pt x="15283" y="7867"/>
                </a:cubicBezTo>
                <a:lnTo>
                  <a:pt x="15283" y="7842"/>
                </a:lnTo>
                <a:lnTo>
                  <a:pt x="15758" y="7704"/>
                </a:lnTo>
                <a:lnTo>
                  <a:pt x="15811" y="7554"/>
                </a:lnTo>
                <a:lnTo>
                  <a:pt x="15676" y="7368"/>
                </a:lnTo>
                <a:cubicBezTo>
                  <a:pt x="15693" y="7368"/>
                  <a:pt x="15701" y="7351"/>
                  <a:pt x="15701" y="7311"/>
                </a:cubicBezTo>
                <a:cubicBezTo>
                  <a:pt x="15701" y="7277"/>
                  <a:pt x="15684" y="7252"/>
                  <a:pt x="15647" y="7235"/>
                </a:cubicBezTo>
                <a:cubicBezTo>
                  <a:pt x="15614" y="7212"/>
                  <a:pt x="15580" y="7195"/>
                  <a:pt x="15554" y="7179"/>
                </a:cubicBezTo>
                <a:cubicBezTo>
                  <a:pt x="15526" y="7162"/>
                  <a:pt x="15495" y="7142"/>
                  <a:pt x="15458" y="7125"/>
                </a:cubicBezTo>
                <a:lnTo>
                  <a:pt x="15404" y="7150"/>
                </a:lnTo>
                <a:lnTo>
                  <a:pt x="15458" y="7125"/>
                </a:lnTo>
                <a:lnTo>
                  <a:pt x="15715" y="7125"/>
                </a:lnTo>
                <a:cubicBezTo>
                  <a:pt x="15797" y="7125"/>
                  <a:pt x="15837" y="7085"/>
                  <a:pt x="15837" y="7003"/>
                </a:cubicBezTo>
                <a:cubicBezTo>
                  <a:pt x="15837" y="6893"/>
                  <a:pt x="15775" y="6837"/>
                  <a:pt x="15647" y="6837"/>
                </a:cubicBezTo>
                <a:cubicBezTo>
                  <a:pt x="15486" y="6837"/>
                  <a:pt x="15300" y="6877"/>
                  <a:pt x="15088" y="6953"/>
                </a:cubicBezTo>
                <a:cubicBezTo>
                  <a:pt x="14876" y="7029"/>
                  <a:pt x="14729" y="7162"/>
                  <a:pt x="14647" y="7339"/>
                </a:cubicBezTo>
                <a:lnTo>
                  <a:pt x="14458" y="7450"/>
                </a:lnTo>
                <a:lnTo>
                  <a:pt x="14701" y="7207"/>
                </a:lnTo>
                <a:lnTo>
                  <a:pt x="14740" y="7125"/>
                </a:lnTo>
                <a:cubicBezTo>
                  <a:pt x="14740" y="7085"/>
                  <a:pt x="14698" y="7063"/>
                  <a:pt x="14613" y="7046"/>
                </a:cubicBezTo>
                <a:cubicBezTo>
                  <a:pt x="14529" y="7035"/>
                  <a:pt x="14503" y="7029"/>
                  <a:pt x="14540" y="7029"/>
                </a:cubicBezTo>
                <a:cubicBezTo>
                  <a:pt x="14701" y="7029"/>
                  <a:pt x="14825" y="7015"/>
                  <a:pt x="14910" y="6975"/>
                </a:cubicBezTo>
                <a:cubicBezTo>
                  <a:pt x="14998" y="6936"/>
                  <a:pt x="15068" y="6899"/>
                  <a:pt x="15122" y="6854"/>
                </a:cubicBezTo>
                <a:cubicBezTo>
                  <a:pt x="15176" y="6809"/>
                  <a:pt x="15232" y="6766"/>
                  <a:pt x="15289" y="6715"/>
                </a:cubicBezTo>
                <a:cubicBezTo>
                  <a:pt x="15348" y="6670"/>
                  <a:pt x="15433" y="6634"/>
                  <a:pt x="15540" y="6594"/>
                </a:cubicBezTo>
                <a:cubicBezTo>
                  <a:pt x="15746" y="6634"/>
                  <a:pt x="15947" y="6645"/>
                  <a:pt x="16136" y="6622"/>
                </a:cubicBezTo>
                <a:cubicBezTo>
                  <a:pt x="16323" y="6605"/>
                  <a:pt x="16523" y="6594"/>
                  <a:pt x="16730" y="6594"/>
                </a:cubicBezTo>
                <a:cubicBezTo>
                  <a:pt x="16786" y="6560"/>
                  <a:pt x="16840" y="6523"/>
                  <a:pt x="16893" y="6484"/>
                </a:cubicBezTo>
                <a:cubicBezTo>
                  <a:pt x="16947" y="6439"/>
                  <a:pt x="16981" y="6396"/>
                  <a:pt x="17001" y="6340"/>
                </a:cubicBezTo>
                <a:lnTo>
                  <a:pt x="17312" y="6286"/>
                </a:lnTo>
                <a:cubicBezTo>
                  <a:pt x="17348" y="6323"/>
                  <a:pt x="17402" y="6315"/>
                  <a:pt x="17475" y="6258"/>
                </a:cubicBezTo>
                <a:cubicBezTo>
                  <a:pt x="17546" y="6202"/>
                  <a:pt x="17583" y="6159"/>
                  <a:pt x="17583" y="6125"/>
                </a:cubicBezTo>
                <a:cubicBezTo>
                  <a:pt x="17583" y="6032"/>
                  <a:pt x="17532" y="5976"/>
                  <a:pt x="17433" y="5950"/>
                </a:cubicBezTo>
                <a:cubicBezTo>
                  <a:pt x="17334" y="5922"/>
                  <a:pt x="17283" y="5854"/>
                  <a:pt x="17283" y="5755"/>
                </a:cubicBezTo>
                <a:cubicBezTo>
                  <a:pt x="17283" y="5738"/>
                  <a:pt x="17289" y="5713"/>
                  <a:pt x="17297" y="5679"/>
                </a:cubicBezTo>
                <a:cubicBezTo>
                  <a:pt x="17309" y="5640"/>
                  <a:pt x="17295" y="5623"/>
                  <a:pt x="17258" y="5623"/>
                </a:cubicBezTo>
                <a:cubicBezTo>
                  <a:pt x="17204" y="5623"/>
                  <a:pt x="17117" y="5651"/>
                  <a:pt x="16995" y="5707"/>
                </a:cubicBezTo>
                <a:cubicBezTo>
                  <a:pt x="16871" y="5758"/>
                  <a:pt x="16786" y="5806"/>
                  <a:pt x="16730" y="5840"/>
                </a:cubicBezTo>
                <a:cubicBezTo>
                  <a:pt x="16693" y="5854"/>
                  <a:pt x="16673" y="5854"/>
                  <a:pt x="16662" y="5829"/>
                </a:cubicBezTo>
                <a:cubicBezTo>
                  <a:pt x="16653" y="5801"/>
                  <a:pt x="16650" y="5767"/>
                  <a:pt x="16650" y="5730"/>
                </a:cubicBezTo>
                <a:lnTo>
                  <a:pt x="16676" y="5755"/>
                </a:lnTo>
                <a:lnTo>
                  <a:pt x="16786" y="5705"/>
                </a:lnTo>
                <a:lnTo>
                  <a:pt x="17094" y="5594"/>
                </a:lnTo>
                <a:lnTo>
                  <a:pt x="17148" y="5538"/>
                </a:lnTo>
                <a:cubicBezTo>
                  <a:pt x="17148" y="5484"/>
                  <a:pt x="17117" y="5451"/>
                  <a:pt x="17049" y="5434"/>
                </a:cubicBezTo>
                <a:cubicBezTo>
                  <a:pt x="16981" y="5411"/>
                  <a:pt x="16927" y="5405"/>
                  <a:pt x="16893" y="5405"/>
                </a:cubicBezTo>
                <a:cubicBezTo>
                  <a:pt x="16857" y="5405"/>
                  <a:pt x="16803" y="5417"/>
                  <a:pt x="16730" y="5445"/>
                </a:cubicBezTo>
                <a:cubicBezTo>
                  <a:pt x="16659" y="5473"/>
                  <a:pt x="16622" y="5456"/>
                  <a:pt x="16622" y="5405"/>
                </a:cubicBezTo>
                <a:lnTo>
                  <a:pt x="16650" y="5349"/>
                </a:lnTo>
                <a:cubicBezTo>
                  <a:pt x="16540" y="5259"/>
                  <a:pt x="16444" y="5154"/>
                  <a:pt x="16359" y="5047"/>
                </a:cubicBezTo>
                <a:cubicBezTo>
                  <a:pt x="16272" y="4931"/>
                  <a:pt x="16229" y="4861"/>
                  <a:pt x="16229" y="4821"/>
                </a:cubicBezTo>
                <a:cubicBezTo>
                  <a:pt x="16229" y="4787"/>
                  <a:pt x="16235" y="4751"/>
                  <a:pt x="16244" y="4705"/>
                </a:cubicBezTo>
                <a:cubicBezTo>
                  <a:pt x="16252" y="4669"/>
                  <a:pt x="16229" y="4646"/>
                  <a:pt x="16176" y="4646"/>
                </a:cubicBezTo>
                <a:cubicBezTo>
                  <a:pt x="16139" y="4646"/>
                  <a:pt x="16108" y="4652"/>
                  <a:pt x="16083" y="4663"/>
                </a:cubicBezTo>
                <a:cubicBezTo>
                  <a:pt x="16054" y="4672"/>
                  <a:pt x="16040" y="4646"/>
                  <a:pt x="16040" y="4595"/>
                </a:cubicBezTo>
                <a:cubicBezTo>
                  <a:pt x="16040" y="4556"/>
                  <a:pt x="16018" y="4480"/>
                  <a:pt x="15972" y="4364"/>
                </a:cubicBezTo>
                <a:cubicBezTo>
                  <a:pt x="15927" y="4248"/>
                  <a:pt x="15865" y="4189"/>
                  <a:pt x="15783" y="4189"/>
                </a:cubicBezTo>
                <a:lnTo>
                  <a:pt x="15676" y="4299"/>
                </a:lnTo>
                <a:cubicBezTo>
                  <a:pt x="15676" y="4347"/>
                  <a:pt x="15647" y="4392"/>
                  <a:pt x="15594" y="4420"/>
                </a:cubicBezTo>
                <a:cubicBezTo>
                  <a:pt x="15540" y="4446"/>
                  <a:pt x="15512" y="4474"/>
                  <a:pt x="15512" y="4513"/>
                </a:cubicBezTo>
                <a:lnTo>
                  <a:pt x="15458" y="4513"/>
                </a:lnTo>
                <a:lnTo>
                  <a:pt x="15176" y="4672"/>
                </a:lnTo>
                <a:cubicBezTo>
                  <a:pt x="15156" y="4640"/>
                  <a:pt x="15133" y="4629"/>
                  <a:pt x="15108" y="4646"/>
                </a:cubicBezTo>
                <a:cubicBezTo>
                  <a:pt x="15080" y="4669"/>
                  <a:pt x="15048" y="4672"/>
                  <a:pt x="15012" y="4672"/>
                </a:cubicBezTo>
                <a:lnTo>
                  <a:pt x="14986" y="4672"/>
                </a:lnTo>
                <a:lnTo>
                  <a:pt x="14958" y="4700"/>
                </a:lnTo>
                <a:cubicBezTo>
                  <a:pt x="15029" y="4700"/>
                  <a:pt x="15063" y="4663"/>
                  <a:pt x="15054" y="4578"/>
                </a:cubicBezTo>
                <a:cubicBezTo>
                  <a:pt x="15043" y="4497"/>
                  <a:pt x="15012" y="4457"/>
                  <a:pt x="14958" y="4457"/>
                </a:cubicBezTo>
                <a:lnTo>
                  <a:pt x="14740" y="4513"/>
                </a:lnTo>
                <a:cubicBezTo>
                  <a:pt x="14707" y="4513"/>
                  <a:pt x="14684" y="4508"/>
                  <a:pt x="14681" y="4496"/>
                </a:cubicBezTo>
                <a:cubicBezTo>
                  <a:pt x="14676" y="4491"/>
                  <a:pt x="14684" y="4474"/>
                  <a:pt x="14709" y="4446"/>
                </a:cubicBezTo>
                <a:cubicBezTo>
                  <a:pt x="14732" y="4420"/>
                  <a:pt x="14752" y="4386"/>
                  <a:pt x="14769" y="4347"/>
                </a:cubicBezTo>
                <a:cubicBezTo>
                  <a:pt x="14789" y="4316"/>
                  <a:pt x="14789" y="4276"/>
                  <a:pt x="14769" y="4242"/>
                </a:cubicBezTo>
                <a:cubicBezTo>
                  <a:pt x="14752" y="4203"/>
                  <a:pt x="14721" y="4203"/>
                  <a:pt x="14681" y="4225"/>
                </a:cubicBezTo>
                <a:cubicBezTo>
                  <a:pt x="14642" y="4254"/>
                  <a:pt x="14619" y="4254"/>
                  <a:pt x="14619" y="4214"/>
                </a:cubicBezTo>
                <a:lnTo>
                  <a:pt x="14701" y="4214"/>
                </a:lnTo>
                <a:lnTo>
                  <a:pt x="14769" y="4149"/>
                </a:lnTo>
                <a:cubicBezTo>
                  <a:pt x="14789" y="4127"/>
                  <a:pt x="14780" y="4098"/>
                  <a:pt x="14749" y="4056"/>
                </a:cubicBezTo>
                <a:cubicBezTo>
                  <a:pt x="14718" y="4005"/>
                  <a:pt x="14692" y="3977"/>
                  <a:pt x="14675" y="3957"/>
                </a:cubicBezTo>
                <a:lnTo>
                  <a:pt x="14376" y="3906"/>
                </a:lnTo>
                <a:lnTo>
                  <a:pt x="14187" y="3740"/>
                </a:lnTo>
                <a:cubicBezTo>
                  <a:pt x="14170" y="3757"/>
                  <a:pt x="14136" y="3745"/>
                  <a:pt x="14088" y="3703"/>
                </a:cubicBezTo>
                <a:cubicBezTo>
                  <a:pt x="14037" y="3658"/>
                  <a:pt x="13995" y="3624"/>
                  <a:pt x="13958" y="3610"/>
                </a:cubicBezTo>
                <a:lnTo>
                  <a:pt x="13740" y="3686"/>
                </a:lnTo>
                <a:lnTo>
                  <a:pt x="13212" y="3565"/>
                </a:lnTo>
                <a:cubicBezTo>
                  <a:pt x="13178" y="3565"/>
                  <a:pt x="13141" y="3576"/>
                  <a:pt x="13105" y="3599"/>
                </a:cubicBezTo>
                <a:cubicBezTo>
                  <a:pt x="13071" y="3624"/>
                  <a:pt x="13051" y="3652"/>
                  <a:pt x="13051" y="3686"/>
                </a:cubicBezTo>
                <a:cubicBezTo>
                  <a:pt x="13051" y="3726"/>
                  <a:pt x="13071" y="3751"/>
                  <a:pt x="13105" y="3768"/>
                </a:cubicBezTo>
                <a:cubicBezTo>
                  <a:pt x="13141" y="3785"/>
                  <a:pt x="13158" y="3813"/>
                  <a:pt x="13158" y="3850"/>
                </a:cubicBezTo>
                <a:cubicBezTo>
                  <a:pt x="13158" y="3884"/>
                  <a:pt x="13172" y="3983"/>
                  <a:pt x="13201" y="4138"/>
                </a:cubicBezTo>
                <a:cubicBezTo>
                  <a:pt x="13226" y="4299"/>
                  <a:pt x="13203" y="4358"/>
                  <a:pt x="13133" y="4324"/>
                </a:cubicBezTo>
                <a:lnTo>
                  <a:pt x="12997" y="4513"/>
                </a:lnTo>
                <a:cubicBezTo>
                  <a:pt x="13014" y="4547"/>
                  <a:pt x="13045" y="4578"/>
                  <a:pt x="13090" y="4606"/>
                </a:cubicBezTo>
                <a:cubicBezTo>
                  <a:pt x="13138" y="4635"/>
                  <a:pt x="13181" y="4669"/>
                  <a:pt x="13226" y="4705"/>
                </a:cubicBezTo>
                <a:cubicBezTo>
                  <a:pt x="13271" y="4750"/>
                  <a:pt x="13314" y="4793"/>
                  <a:pt x="13348" y="4849"/>
                </a:cubicBezTo>
                <a:cubicBezTo>
                  <a:pt x="13384" y="4903"/>
                  <a:pt x="13393" y="4988"/>
                  <a:pt x="13376" y="5092"/>
                </a:cubicBezTo>
                <a:lnTo>
                  <a:pt x="12768" y="5510"/>
                </a:lnTo>
                <a:lnTo>
                  <a:pt x="12768" y="5566"/>
                </a:lnTo>
                <a:cubicBezTo>
                  <a:pt x="12768" y="5637"/>
                  <a:pt x="12785" y="5705"/>
                  <a:pt x="12822" y="5770"/>
                </a:cubicBezTo>
                <a:cubicBezTo>
                  <a:pt x="12856" y="5832"/>
                  <a:pt x="12893" y="5914"/>
                  <a:pt x="12929" y="6012"/>
                </a:cubicBezTo>
                <a:cubicBezTo>
                  <a:pt x="13020" y="6052"/>
                  <a:pt x="13062" y="6080"/>
                  <a:pt x="13059" y="6105"/>
                </a:cubicBezTo>
                <a:cubicBezTo>
                  <a:pt x="13054" y="6134"/>
                  <a:pt x="13023" y="6162"/>
                  <a:pt x="12963" y="6190"/>
                </a:cubicBezTo>
                <a:cubicBezTo>
                  <a:pt x="12904" y="6216"/>
                  <a:pt x="12850" y="6244"/>
                  <a:pt x="12794" y="6272"/>
                </a:cubicBezTo>
                <a:cubicBezTo>
                  <a:pt x="12740" y="6295"/>
                  <a:pt x="12715" y="6320"/>
                  <a:pt x="12715" y="6337"/>
                </a:cubicBezTo>
                <a:cubicBezTo>
                  <a:pt x="12715" y="6354"/>
                  <a:pt x="12695" y="6365"/>
                  <a:pt x="12658" y="6365"/>
                </a:cubicBezTo>
                <a:lnTo>
                  <a:pt x="12497" y="6365"/>
                </a:lnTo>
                <a:cubicBezTo>
                  <a:pt x="12497" y="6343"/>
                  <a:pt x="12506" y="6331"/>
                  <a:pt x="12523" y="6320"/>
                </a:cubicBezTo>
                <a:cubicBezTo>
                  <a:pt x="12542" y="6314"/>
                  <a:pt x="12551" y="6295"/>
                  <a:pt x="12551" y="6255"/>
                </a:cubicBezTo>
                <a:lnTo>
                  <a:pt x="12294" y="6094"/>
                </a:lnTo>
                <a:lnTo>
                  <a:pt x="12294" y="6122"/>
                </a:lnTo>
                <a:lnTo>
                  <a:pt x="12186" y="5902"/>
                </a:lnTo>
                <a:cubicBezTo>
                  <a:pt x="12220" y="5815"/>
                  <a:pt x="12226" y="5747"/>
                  <a:pt x="12200" y="5710"/>
                </a:cubicBezTo>
                <a:cubicBezTo>
                  <a:pt x="12172" y="5665"/>
                  <a:pt x="12158" y="5620"/>
                  <a:pt x="12158" y="5566"/>
                </a:cubicBezTo>
                <a:cubicBezTo>
                  <a:pt x="12158" y="5422"/>
                  <a:pt x="12093" y="5352"/>
                  <a:pt x="11963" y="5352"/>
                </a:cubicBezTo>
                <a:cubicBezTo>
                  <a:pt x="11833" y="5352"/>
                  <a:pt x="11695" y="5369"/>
                  <a:pt x="11551" y="5408"/>
                </a:cubicBezTo>
                <a:cubicBezTo>
                  <a:pt x="11585" y="5386"/>
                  <a:pt x="11582" y="5360"/>
                  <a:pt x="11537" y="5321"/>
                </a:cubicBezTo>
                <a:cubicBezTo>
                  <a:pt x="11491" y="5276"/>
                  <a:pt x="11460" y="5259"/>
                  <a:pt x="11440" y="5259"/>
                </a:cubicBezTo>
                <a:cubicBezTo>
                  <a:pt x="11296" y="5259"/>
                  <a:pt x="11127" y="5194"/>
                  <a:pt x="10926" y="5067"/>
                </a:cubicBezTo>
                <a:cubicBezTo>
                  <a:pt x="10730" y="4945"/>
                  <a:pt x="10566" y="4880"/>
                  <a:pt x="10439" y="4880"/>
                </a:cubicBezTo>
                <a:cubicBezTo>
                  <a:pt x="10386" y="4880"/>
                  <a:pt x="10321" y="4892"/>
                  <a:pt x="10250" y="4906"/>
                </a:cubicBezTo>
                <a:cubicBezTo>
                  <a:pt x="10179" y="4923"/>
                  <a:pt x="10112" y="4945"/>
                  <a:pt x="10047" y="4962"/>
                </a:cubicBezTo>
                <a:cubicBezTo>
                  <a:pt x="10083" y="4945"/>
                  <a:pt x="10106" y="4897"/>
                  <a:pt x="10114" y="4824"/>
                </a:cubicBezTo>
                <a:lnTo>
                  <a:pt x="9939" y="4516"/>
                </a:lnTo>
                <a:lnTo>
                  <a:pt x="9911" y="4488"/>
                </a:lnTo>
                <a:cubicBezTo>
                  <a:pt x="9857" y="4488"/>
                  <a:pt x="9795" y="4510"/>
                  <a:pt x="9724" y="4553"/>
                </a:cubicBezTo>
                <a:cubicBezTo>
                  <a:pt x="9651" y="4598"/>
                  <a:pt x="9614" y="4558"/>
                  <a:pt x="9614" y="4434"/>
                </a:cubicBezTo>
                <a:cubicBezTo>
                  <a:pt x="9614" y="4417"/>
                  <a:pt x="9623" y="4400"/>
                  <a:pt x="9642" y="4378"/>
                </a:cubicBezTo>
                <a:cubicBezTo>
                  <a:pt x="9659" y="4361"/>
                  <a:pt x="9659" y="4344"/>
                  <a:pt x="9642" y="4327"/>
                </a:cubicBezTo>
                <a:cubicBezTo>
                  <a:pt x="9623" y="4217"/>
                  <a:pt x="9645" y="4124"/>
                  <a:pt x="9710" y="4047"/>
                </a:cubicBezTo>
                <a:cubicBezTo>
                  <a:pt x="9772" y="3968"/>
                  <a:pt x="9823" y="3886"/>
                  <a:pt x="9857" y="3799"/>
                </a:cubicBezTo>
                <a:cubicBezTo>
                  <a:pt x="9894" y="3759"/>
                  <a:pt x="9911" y="3728"/>
                  <a:pt x="9911" y="3689"/>
                </a:cubicBezTo>
                <a:cubicBezTo>
                  <a:pt x="9911" y="3655"/>
                  <a:pt x="9931" y="3638"/>
                  <a:pt x="9965" y="3638"/>
                </a:cubicBezTo>
                <a:cubicBezTo>
                  <a:pt x="10038" y="3638"/>
                  <a:pt x="10109" y="3615"/>
                  <a:pt x="10176" y="3579"/>
                </a:cubicBezTo>
                <a:cubicBezTo>
                  <a:pt x="10244" y="3534"/>
                  <a:pt x="10321" y="3505"/>
                  <a:pt x="10414" y="3491"/>
                </a:cubicBezTo>
                <a:lnTo>
                  <a:pt x="10439" y="3406"/>
                </a:lnTo>
                <a:cubicBezTo>
                  <a:pt x="10439" y="3370"/>
                  <a:pt x="10343" y="3342"/>
                  <a:pt x="10148" y="3313"/>
                </a:cubicBezTo>
                <a:cubicBezTo>
                  <a:pt x="9956" y="3285"/>
                  <a:pt x="9857" y="3254"/>
                  <a:pt x="9857" y="3220"/>
                </a:cubicBezTo>
                <a:lnTo>
                  <a:pt x="9885" y="3192"/>
                </a:lnTo>
                <a:cubicBezTo>
                  <a:pt x="10066" y="3243"/>
                  <a:pt x="10202" y="3274"/>
                  <a:pt x="10298" y="3285"/>
                </a:cubicBezTo>
                <a:cubicBezTo>
                  <a:pt x="10391" y="3296"/>
                  <a:pt x="10470" y="3285"/>
                  <a:pt x="10535" y="3260"/>
                </a:cubicBezTo>
                <a:cubicBezTo>
                  <a:pt x="10597" y="3231"/>
                  <a:pt x="10671" y="3198"/>
                  <a:pt x="10758" y="3147"/>
                </a:cubicBezTo>
                <a:cubicBezTo>
                  <a:pt x="10844" y="3104"/>
                  <a:pt x="10977" y="3042"/>
                  <a:pt x="11158" y="2960"/>
                </a:cubicBezTo>
                <a:cubicBezTo>
                  <a:pt x="11158" y="2926"/>
                  <a:pt x="11062" y="2890"/>
                  <a:pt x="10867" y="2850"/>
                </a:cubicBezTo>
                <a:cubicBezTo>
                  <a:pt x="10671" y="2816"/>
                  <a:pt x="10549" y="2780"/>
                  <a:pt x="10496" y="2746"/>
                </a:cubicBezTo>
                <a:lnTo>
                  <a:pt x="10657" y="2746"/>
                </a:lnTo>
                <a:cubicBezTo>
                  <a:pt x="10691" y="2746"/>
                  <a:pt x="10739" y="2752"/>
                  <a:pt x="10798" y="2774"/>
                </a:cubicBezTo>
                <a:cubicBezTo>
                  <a:pt x="10858" y="2788"/>
                  <a:pt x="10906" y="2805"/>
                  <a:pt x="10940" y="2828"/>
                </a:cubicBezTo>
                <a:cubicBezTo>
                  <a:pt x="10940" y="2862"/>
                  <a:pt x="10969" y="2884"/>
                  <a:pt x="11022" y="2895"/>
                </a:cubicBezTo>
                <a:cubicBezTo>
                  <a:pt x="11076" y="2901"/>
                  <a:pt x="11121" y="2907"/>
                  <a:pt x="11158" y="2907"/>
                </a:cubicBezTo>
                <a:lnTo>
                  <a:pt x="11361" y="2774"/>
                </a:lnTo>
                <a:lnTo>
                  <a:pt x="11361" y="2689"/>
                </a:lnTo>
                <a:lnTo>
                  <a:pt x="11308" y="2608"/>
                </a:lnTo>
                <a:lnTo>
                  <a:pt x="11604" y="2554"/>
                </a:lnTo>
                <a:cubicBezTo>
                  <a:pt x="11584" y="2537"/>
                  <a:pt x="11590" y="2520"/>
                  <a:pt x="11616" y="2503"/>
                </a:cubicBezTo>
                <a:cubicBezTo>
                  <a:pt x="11644" y="2480"/>
                  <a:pt x="11666" y="2475"/>
                  <a:pt x="11683" y="2475"/>
                </a:cubicBezTo>
                <a:cubicBezTo>
                  <a:pt x="11740" y="2475"/>
                  <a:pt x="11794" y="2503"/>
                  <a:pt x="11853" y="2554"/>
                </a:cubicBezTo>
                <a:cubicBezTo>
                  <a:pt x="11912" y="2608"/>
                  <a:pt x="11952" y="2636"/>
                  <a:pt x="11969" y="2636"/>
                </a:cubicBezTo>
                <a:lnTo>
                  <a:pt x="12240" y="2531"/>
                </a:lnTo>
                <a:cubicBezTo>
                  <a:pt x="12220" y="2509"/>
                  <a:pt x="12246" y="2497"/>
                  <a:pt x="12313" y="2486"/>
                </a:cubicBezTo>
                <a:cubicBezTo>
                  <a:pt x="12381" y="2480"/>
                  <a:pt x="12401" y="2452"/>
                  <a:pt x="12376" y="2410"/>
                </a:cubicBezTo>
                <a:lnTo>
                  <a:pt x="12186" y="2190"/>
                </a:lnTo>
                <a:cubicBezTo>
                  <a:pt x="12167" y="2190"/>
                  <a:pt x="12152" y="2178"/>
                  <a:pt x="12144" y="2150"/>
                </a:cubicBezTo>
                <a:cubicBezTo>
                  <a:pt x="12135" y="2122"/>
                  <a:pt x="12141" y="2111"/>
                  <a:pt x="12158" y="2111"/>
                </a:cubicBezTo>
                <a:cubicBezTo>
                  <a:pt x="12248" y="2111"/>
                  <a:pt x="12274" y="2063"/>
                  <a:pt x="12240" y="1972"/>
                </a:cubicBezTo>
                <a:cubicBezTo>
                  <a:pt x="12167" y="1941"/>
                  <a:pt x="12090" y="1896"/>
                  <a:pt x="12011" y="1848"/>
                </a:cubicBezTo>
                <a:cubicBezTo>
                  <a:pt x="11929" y="1797"/>
                  <a:pt x="11839" y="1769"/>
                  <a:pt x="11740" y="1769"/>
                </a:cubicBezTo>
                <a:cubicBezTo>
                  <a:pt x="11703" y="1769"/>
                  <a:pt x="11664" y="1780"/>
                  <a:pt x="11616" y="1797"/>
                </a:cubicBezTo>
                <a:cubicBezTo>
                  <a:pt x="11573" y="1820"/>
                  <a:pt x="11551" y="1848"/>
                  <a:pt x="11551" y="1890"/>
                </a:cubicBezTo>
                <a:cubicBezTo>
                  <a:pt x="11551" y="1930"/>
                  <a:pt x="11573" y="1947"/>
                  <a:pt x="11616" y="1947"/>
                </a:cubicBezTo>
                <a:cubicBezTo>
                  <a:pt x="11664" y="1947"/>
                  <a:pt x="11695" y="1964"/>
                  <a:pt x="11712" y="2000"/>
                </a:cubicBezTo>
                <a:cubicBezTo>
                  <a:pt x="11748" y="2040"/>
                  <a:pt x="11740" y="2057"/>
                  <a:pt x="11683" y="2057"/>
                </a:cubicBezTo>
                <a:cubicBezTo>
                  <a:pt x="11630" y="2057"/>
                  <a:pt x="11604" y="2063"/>
                  <a:pt x="11604" y="2082"/>
                </a:cubicBezTo>
                <a:cubicBezTo>
                  <a:pt x="11531" y="2082"/>
                  <a:pt x="11463" y="2133"/>
                  <a:pt x="11401" y="2243"/>
                </a:cubicBezTo>
                <a:cubicBezTo>
                  <a:pt x="11339" y="2353"/>
                  <a:pt x="11257" y="2432"/>
                  <a:pt x="11158" y="2475"/>
                </a:cubicBezTo>
                <a:cubicBezTo>
                  <a:pt x="11121" y="2475"/>
                  <a:pt x="11107" y="2463"/>
                  <a:pt x="11118" y="2441"/>
                </a:cubicBezTo>
                <a:cubicBezTo>
                  <a:pt x="11127" y="2421"/>
                  <a:pt x="11121" y="2398"/>
                  <a:pt x="11104" y="2382"/>
                </a:cubicBezTo>
                <a:cubicBezTo>
                  <a:pt x="11084" y="2342"/>
                  <a:pt x="11053" y="2319"/>
                  <a:pt x="11008" y="2311"/>
                </a:cubicBezTo>
                <a:cubicBezTo>
                  <a:pt x="10963" y="2305"/>
                  <a:pt x="10940" y="2283"/>
                  <a:pt x="10940" y="2243"/>
                </a:cubicBezTo>
                <a:cubicBezTo>
                  <a:pt x="10940" y="2209"/>
                  <a:pt x="10963" y="2150"/>
                  <a:pt x="11008" y="2068"/>
                </a:cubicBezTo>
                <a:cubicBezTo>
                  <a:pt x="11053" y="1989"/>
                  <a:pt x="10994" y="1947"/>
                  <a:pt x="10833" y="1947"/>
                </a:cubicBezTo>
                <a:cubicBezTo>
                  <a:pt x="10758" y="1947"/>
                  <a:pt x="10708" y="1972"/>
                  <a:pt x="10677" y="2029"/>
                </a:cubicBezTo>
                <a:cubicBezTo>
                  <a:pt x="10645" y="2082"/>
                  <a:pt x="10612" y="2133"/>
                  <a:pt x="10575" y="2190"/>
                </a:cubicBezTo>
                <a:lnTo>
                  <a:pt x="10278" y="1851"/>
                </a:lnTo>
                <a:lnTo>
                  <a:pt x="10046" y="1825"/>
                </a:lnTo>
                <a:cubicBezTo>
                  <a:pt x="10046" y="1752"/>
                  <a:pt x="10063" y="1693"/>
                  <a:pt x="10095" y="1639"/>
                </a:cubicBezTo>
                <a:cubicBezTo>
                  <a:pt x="10126" y="1583"/>
                  <a:pt x="10083" y="1512"/>
                  <a:pt x="9965" y="1425"/>
                </a:cubicBezTo>
                <a:cubicBezTo>
                  <a:pt x="9911" y="1385"/>
                  <a:pt x="9863" y="1354"/>
                  <a:pt x="9818" y="1320"/>
                </a:cubicBezTo>
                <a:cubicBezTo>
                  <a:pt x="9772" y="1292"/>
                  <a:pt x="9724" y="1275"/>
                  <a:pt x="9671" y="1275"/>
                </a:cubicBezTo>
                <a:cubicBezTo>
                  <a:pt x="9651" y="1275"/>
                  <a:pt x="9609" y="1292"/>
                  <a:pt x="9541" y="1337"/>
                </a:cubicBezTo>
                <a:cubicBezTo>
                  <a:pt x="9473" y="1377"/>
                  <a:pt x="9411" y="1413"/>
                  <a:pt x="9357" y="1447"/>
                </a:cubicBezTo>
                <a:cubicBezTo>
                  <a:pt x="9303" y="1487"/>
                  <a:pt x="9275" y="1523"/>
                  <a:pt x="9275" y="1557"/>
                </a:cubicBezTo>
                <a:cubicBezTo>
                  <a:pt x="9275" y="1597"/>
                  <a:pt x="9320" y="1614"/>
                  <a:pt x="9411" y="1614"/>
                </a:cubicBezTo>
                <a:lnTo>
                  <a:pt x="9385" y="1614"/>
                </a:lnTo>
                <a:cubicBezTo>
                  <a:pt x="9329" y="1614"/>
                  <a:pt x="9303" y="1645"/>
                  <a:pt x="9303" y="1724"/>
                </a:cubicBezTo>
                <a:cubicBezTo>
                  <a:pt x="9303" y="1738"/>
                  <a:pt x="9346" y="1761"/>
                  <a:pt x="9433" y="1789"/>
                </a:cubicBezTo>
                <a:cubicBezTo>
                  <a:pt x="9518" y="1817"/>
                  <a:pt x="9577" y="1828"/>
                  <a:pt x="9614" y="1828"/>
                </a:cubicBezTo>
                <a:cubicBezTo>
                  <a:pt x="9651" y="1811"/>
                  <a:pt x="9676" y="1817"/>
                  <a:pt x="9696" y="1851"/>
                </a:cubicBezTo>
                <a:cubicBezTo>
                  <a:pt x="9713" y="1882"/>
                  <a:pt x="9741" y="1893"/>
                  <a:pt x="9778" y="1893"/>
                </a:cubicBezTo>
                <a:lnTo>
                  <a:pt x="9885" y="1854"/>
                </a:lnTo>
                <a:lnTo>
                  <a:pt x="9885" y="1921"/>
                </a:lnTo>
                <a:cubicBezTo>
                  <a:pt x="9866" y="1944"/>
                  <a:pt x="9857" y="1961"/>
                  <a:pt x="9857" y="1975"/>
                </a:cubicBezTo>
                <a:lnTo>
                  <a:pt x="9885" y="2085"/>
                </a:lnTo>
                <a:lnTo>
                  <a:pt x="9614" y="2218"/>
                </a:lnTo>
                <a:cubicBezTo>
                  <a:pt x="9597" y="2235"/>
                  <a:pt x="9577" y="2246"/>
                  <a:pt x="9561" y="2246"/>
                </a:cubicBezTo>
                <a:cubicBezTo>
                  <a:pt x="9544" y="2246"/>
                  <a:pt x="9521" y="2257"/>
                  <a:pt x="9493" y="2274"/>
                </a:cubicBezTo>
                <a:cubicBezTo>
                  <a:pt x="9493" y="2328"/>
                  <a:pt x="9518" y="2385"/>
                  <a:pt x="9566" y="2444"/>
                </a:cubicBezTo>
                <a:cubicBezTo>
                  <a:pt x="9617" y="2500"/>
                  <a:pt x="9563" y="2534"/>
                  <a:pt x="9411" y="2534"/>
                </a:cubicBezTo>
                <a:lnTo>
                  <a:pt x="9329" y="2478"/>
                </a:lnTo>
                <a:cubicBezTo>
                  <a:pt x="9329" y="2407"/>
                  <a:pt x="9258" y="2345"/>
                  <a:pt x="9108" y="2297"/>
                </a:cubicBezTo>
                <a:cubicBezTo>
                  <a:pt x="8959" y="2246"/>
                  <a:pt x="8778" y="2212"/>
                  <a:pt x="8566" y="2193"/>
                </a:cubicBezTo>
                <a:cubicBezTo>
                  <a:pt x="8354" y="2176"/>
                  <a:pt x="8142" y="2164"/>
                  <a:pt x="7930" y="2153"/>
                </a:cubicBezTo>
                <a:cubicBezTo>
                  <a:pt x="7718" y="2142"/>
                  <a:pt x="7557" y="2136"/>
                  <a:pt x="7450" y="2136"/>
                </a:cubicBezTo>
                <a:lnTo>
                  <a:pt x="7004" y="2275"/>
                </a:lnTo>
                <a:lnTo>
                  <a:pt x="7114" y="2534"/>
                </a:lnTo>
                <a:cubicBezTo>
                  <a:pt x="7077" y="2534"/>
                  <a:pt x="7054" y="2546"/>
                  <a:pt x="7046" y="2571"/>
                </a:cubicBezTo>
                <a:cubicBezTo>
                  <a:pt x="7035" y="2599"/>
                  <a:pt x="7049" y="2622"/>
                  <a:pt x="7086" y="2639"/>
                </a:cubicBezTo>
                <a:cubicBezTo>
                  <a:pt x="7049" y="2605"/>
                  <a:pt x="6981" y="2540"/>
                  <a:pt x="6882" y="2444"/>
                </a:cubicBezTo>
                <a:cubicBezTo>
                  <a:pt x="6783" y="2345"/>
                  <a:pt x="6715" y="2303"/>
                  <a:pt x="6679" y="2303"/>
                </a:cubicBezTo>
                <a:lnTo>
                  <a:pt x="6450" y="2241"/>
                </a:lnTo>
                <a:close/>
                <a:moveTo>
                  <a:pt x="8114" y="1662"/>
                </a:moveTo>
                <a:cubicBezTo>
                  <a:pt x="8077" y="1640"/>
                  <a:pt x="8032" y="1623"/>
                  <a:pt x="7978" y="1609"/>
                </a:cubicBezTo>
                <a:cubicBezTo>
                  <a:pt x="7925" y="1592"/>
                  <a:pt x="7879" y="1580"/>
                  <a:pt x="7843" y="1580"/>
                </a:cubicBezTo>
                <a:cubicBezTo>
                  <a:pt x="7806" y="1580"/>
                  <a:pt x="7733" y="1603"/>
                  <a:pt x="7620" y="1645"/>
                </a:cubicBezTo>
                <a:cubicBezTo>
                  <a:pt x="7507" y="1691"/>
                  <a:pt x="7379" y="1744"/>
                  <a:pt x="7241" y="1801"/>
                </a:cubicBezTo>
                <a:cubicBezTo>
                  <a:pt x="7100" y="1860"/>
                  <a:pt x="6967" y="1916"/>
                  <a:pt x="6843" y="1970"/>
                </a:cubicBezTo>
                <a:cubicBezTo>
                  <a:pt x="6715" y="2027"/>
                  <a:pt x="6631" y="2060"/>
                  <a:pt x="6585" y="2080"/>
                </a:cubicBezTo>
                <a:cubicBezTo>
                  <a:pt x="6713" y="2060"/>
                  <a:pt x="6826" y="2027"/>
                  <a:pt x="6930" y="1970"/>
                </a:cubicBezTo>
                <a:cubicBezTo>
                  <a:pt x="7032" y="1916"/>
                  <a:pt x="7142" y="1888"/>
                  <a:pt x="7261" y="1888"/>
                </a:cubicBezTo>
                <a:lnTo>
                  <a:pt x="7343" y="1945"/>
                </a:lnTo>
                <a:cubicBezTo>
                  <a:pt x="7396" y="1962"/>
                  <a:pt x="7444" y="1970"/>
                  <a:pt x="7492" y="1970"/>
                </a:cubicBezTo>
                <a:cubicBezTo>
                  <a:pt x="7538" y="1970"/>
                  <a:pt x="7577" y="1987"/>
                  <a:pt x="7611" y="2027"/>
                </a:cubicBezTo>
                <a:cubicBezTo>
                  <a:pt x="7685" y="2010"/>
                  <a:pt x="7761" y="2015"/>
                  <a:pt x="7843" y="2055"/>
                </a:cubicBezTo>
                <a:lnTo>
                  <a:pt x="7925" y="1998"/>
                </a:lnTo>
                <a:lnTo>
                  <a:pt x="7925" y="1888"/>
                </a:lnTo>
                <a:lnTo>
                  <a:pt x="7896" y="1823"/>
                </a:lnTo>
                <a:lnTo>
                  <a:pt x="7978" y="1849"/>
                </a:lnTo>
                <a:cubicBezTo>
                  <a:pt x="8032" y="1849"/>
                  <a:pt x="8086" y="1806"/>
                  <a:pt x="8139" y="1719"/>
                </a:cubicBezTo>
                <a:lnTo>
                  <a:pt x="8114" y="1662"/>
                </a:lnTo>
                <a:close/>
                <a:moveTo>
                  <a:pt x="12497" y="20257"/>
                </a:moveTo>
                <a:cubicBezTo>
                  <a:pt x="12497" y="20308"/>
                  <a:pt x="12489" y="20333"/>
                  <a:pt x="12469" y="20356"/>
                </a:cubicBezTo>
                <a:cubicBezTo>
                  <a:pt x="13506" y="20175"/>
                  <a:pt x="14486" y="19839"/>
                  <a:pt x="15404" y="19348"/>
                </a:cubicBezTo>
                <a:cubicBezTo>
                  <a:pt x="16323" y="18857"/>
                  <a:pt x="17145" y="18224"/>
                  <a:pt x="17865" y="17451"/>
                </a:cubicBezTo>
                <a:lnTo>
                  <a:pt x="17840" y="17451"/>
                </a:lnTo>
                <a:cubicBezTo>
                  <a:pt x="17766" y="17484"/>
                  <a:pt x="17704" y="17484"/>
                  <a:pt x="17651" y="17451"/>
                </a:cubicBezTo>
                <a:lnTo>
                  <a:pt x="17583" y="17499"/>
                </a:lnTo>
                <a:lnTo>
                  <a:pt x="17419" y="17451"/>
                </a:lnTo>
                <a:lnTo>
                  <a:pt x="17365" y="17451"/>
                </a:lnTo>
                <a:lnTo>
                  <a:pt x="17312" y="17555"/>
                </a:lnTo>
                <a:lnTo>
                  <a:pt x="17340" y="17451"/>
                </a:lnTo>
                <a:cubicBezTo>
                  <a:pt x="17283" y="17377"/>
                  <a:pt x="17221" y="17307"/>
                  <a:pt x="17148" y="17247"/>
                </a:cubicBezTo>
                <a:lnTo>
                  <a:pt x="17094" y="17219"/>
                </a:lnTo>
                <a:cubicBezTo>
                  <a:pt x="17060" y="17219"/>
                  <a:pt x="17040" y="17253"/>
                  <a:pt x="17040" y="17324"/>
                </a:cubicBezTo>
                <a:cubicBezTo>
                  <a:pt x="17060" y="17180"/>
                  <a:pt x="17021" y="17058"/>
                  <a:pt x="16927" y="16954"/>
                </a:cubicBezTo>
                <a:cubicBezTo>
                  <a:pt x="16831" y="16849"/>
                  <a:pt x="16713" y="16798"/>
                  <a:pt x="16568" y="16798"/>
                </a:cubicBezTo>
                <a:cubicBezTo>
                  <a:pt x="16568" y="16815"/>
                  <a:pt x="16560" y="16827"/>
                  <a:pt x="16540" y="16827"/>
                </a:cubicBezTo>
                <a:lnTo>
                  <a:pt x="16487" y="16827"/>
                </a:lnTo>
                <a:lnTo>
                  <a:pt x="16419" y="16773"/>
                </a:lnTo>
                <a:lnTo>
                  <a:pt x="16515" y="16773"/>
                </a:lnTo>
                <a:lnTo>
                  <a:pt x="16569" y="16612"/>
                </a:lnTo>
                <a:lnTo>
                  <a:pt x="16419" y="16502"/>
                </a:lnTo>
                <a:lnTo>
                  <a:pt x="16391" y="16530"/>
                </a:lnTo>
                <a:cubicBezTo>
                  <a:pt x="16266" y="16513"/>
                  <a:pt x="16176" y="16440"/>
                  <a:pt x="16122" y="16316"/>
                </a:cubicBezTo>
                <a:lnTo>
                  <a:pt x="16068" y="16287"/>
                </a:lnTo>
                <a:lnTo>
                  <a:pt x="16040" y="16316"/>
                </a:lnTo>
                <a:lnTo>
                  <a:pt x="15986" y="16341"/>
                </a:lnTo>
                <a:cubicBezTo>
                  <a:pt x="15879" y="16375"/>
                  <a:pt x="15783" y="16414"/>
                  <a:pt x="15701" y="16446"/>
                </a:cubicBezTo>
                <a:cubicBezTo>
                  <a:pt x="15594" y="16414"/>
                  <a:pt x="15512" y="16364"/>
                  <a:pt x="15458" y="16316"/>
                </a:cubicBezTo>
                <a:lnTo>
                  <a:pt x="15094" y="16341"/>
                </a:lnTo>
                <a:cubicBezTo>
                  <a:pt x="15094" y="16285"/>
                  <a:pt x="15077" y="16231"/>
                  <a:pt x="15040" y="16169"/>
                </a:cubicBezTo>
                <a:cubicBezTo>
                  <a:pt x="15003" y="16110"/>
                  <a:pt x="14950" y="16078"/>
                  <a:pt x="14876" y="16078"/>
                </a:cubicBezTo>
                <a:cubicBezTo>
                  <a:pt x="14789" y="16078"/>
                  <a:pt x="14695" y="16090"/>
                  <a:pt x="14599" y="16107"/>
                </a:cubicBezTo>
                <a:cubicBezTo>
                  <a:pt x="14506" y="16124"/>
                  <a:pt x="14441" y="16186"/>
                  <a:pt x="14404" y="16282"/>
                </a:cubicBezTo>
                <a:cubicBezTo>
                  <a:pt x="14404" y="16313"/>
                  <a:pt x="14413" y="16352"/>
                  <a:pt x="14433" y="16386"/>
                </a:cubicBezTo>
                <a:cubicBezTo>
                  <a:pt x="14449" y="16426"/>
                  <a:pt x="14466" y="16451"/>
                  <a:pt x="14486" y="16468"/>
                </a:cubicBezTo>
                <a:lnTo>
                  <a:pt x="14486" y="16578"/>
                </a:lnTo>
                <a:lnTo>
                  <a:pt x="14458" y="16657"/>
                </a:lnTo>
                <a:lnTo>
                  <a:pt x="14404" y="16683"/>
                </a:lnTo>
                <a:lnTo>
                  <a:pt x="14376" y="16683"/>
                </a:lnTo>
                <a:lnTo>
                  <a:pt x="14297" y="16468"/>
                </a:lnTo>
                <a:lnTo>
                  <a:pt x="14376" y="16335"/>
                </a:lnTo>
                <a:cubicBezTo>
                  <a:pt x="14359" y="16299"/>
                  <a:pt x="14351" y="16248"/>
                  <a:pt x="14351" y="16192"/>
                </a:cubicBezTo>
                <a:cubicBezTo>
                  <a:pt x="14351" y="16132"/>
                  <a:pt x="14339" y="16087"/>
                  <a:pt x="14322" y="16050"/>
                </a:cubicBezTo>
                <a:lnTo>
                  <a:pt x="14297" y="15994"/>
                </a:lnTo>
                <a:lnTo>
                  <a:pt x="14215" y="15994"/>
                </a:lnTo>
                <a:lnTo>
                  <a:pt x="14012" y="16132"/>
                </a:lnTo>
                <a:lnTo>
                  <a:pt x="13904" y="16132"/>
                </a:lnTo>
                <a:lnTo>
                  <a:pt x="13851" y="16189"/>
                </a:lnTo>
                <a:cubicBezTo>
                  <a:pt x="13831" y="16203"/>
                  <a:pt x="13822" y="16220"/>
                  <a:pt x="13822" y="16237"/>
                </a:cubicBezTo>
                <a:cubicBezTo>
                  <a:pt x="13822" y="16259"/>
                  <a:pt x="13814" y="16271"/>
                  <a:pt x="13794" y="16282"/>
                </a:cubicBezTo>
                <a:lnTo>
                  <a:pt x="13769" y="16237"/>
                </a:lnTo>
                <a:lnTo>
                  <a:pt x="13661" y="16237"/>
                </a:lnTo>
                <a:cubicBezTo>
                  <a:pt x="13588" y="16313"/>
                  <a:pt x="13548" y="16398"/>
                  <a:pt x="13540" y="16497"/>
                </a:cubicBezTo>
                <a:lnTo>
                  <a:pt x="13579" y="16550"/>
                </a:lnTo>
                <a:lnTo>
                  <a:pt x="13458" y="16629"/>
                </a:lnTo>
                <a:lnTo>
                  <a:pt x="13430" y="16683"/>
                </a:lnTo>
                <a:lnTo>
                  <a:pt x="13348" y="16739"/>
                </a:lnTo>
                <a:cubicBezTo>
                  <a:pt x="13348" y="16756"/>
                  <a:pt x="13345" y="16768"/>
                  <a:pt x="13336" y="16768"/>
                </a:cubicBezTo>
                <a:cubicBezTo>
                  <a:pt x="13325" y="16768"/>
                  <a:pt x="13322" y="16779"/>
                  <a:pt x="13322" y="16793"/>
                </a:cubicBezTo>
                <a:lnTo>
                  <a:pt x="13322" y="16943"/>
                </a:lnTo>
                <a:lnTo>
                  <a:pt x="13294" y="16971"/>
                </a:lnTo>
                <a:lnTo>
                  <a:pt x="13294" y="16915"/>
                </a:lnTo>
                <a:lnTo>
                  <a:pt x="13269" y="16889"/>
                </a:lnTo>
                <a:cubicBezTo>
                  <a:pt x="13249" y="16779"/>
                  <a:pt x="13144" y="16683"/>
                  <a:pt x="12958" y="16607"/>
                </a:cubicBezTo>
                <a:lnTo>
                  <a:pt x="12876" y="16607"/>
                </a:lnTo>
                <a:lnTo>
                  <a:pt x="12876" y="16658"/>
                </a:lnTo>
                <a:cubicBezTo>
                  <a:pt x="12893" y="16711"/>
                  <a:pt x="12932" y="16762"/>
                  <a:pt x="12992" y="16799"/>
                </a:cubicBezTo>
                <a:cubicBezTo>
                  <a:pt x="13048" y="16838"/>
                  <a:pt x="13096" y="16878"/>
                  <a:pt x="13133" y="16914"/>
                </a:cubicBezTo>
                <a:cubicBezTo>
                  <a:pt x="13113" y="16897"/>
                  <a:pt x="13091" y="16895"/>
                  <a:pt x="13065" y="16903"/>
                </a:cubicBezTo>
                <a:cubicBezTo>
                  <a:pt x="13037" y="16909"/>
                  <a:pt x="13026" y="16926"/>
                  <a:pt x="13026" y="16943"/>
                </a:cubicBezTo>
                <a:lnTo>
                  <a:pt x="13026" y="16999"/>
                </a:lnTo>
                <a:lnTo>
                  <a:pt x="13212" y="17267"/>
                </a:lnTo>
                <a:lnTo>
                  <a:pt x="13212" y="17792"/>
                </a:lnTo>
                <a:lnTo>
                  <a:pt x="13269" y="17931"/>
                </a:lnTo>
                <a:cubicBezTo>
                  <a:pt x="13232" y="18075"/>
                  <a:pt x="13158" y="18193"/>
                  <a:pt x="13051" y="18295"/>
                </a:cubicBezTo>
                <a:lnTo>
                  <a:pt x="13051" y="18267"/>
                </a:lnTo>
                <a:lnTo>
                  <a:pt x="12997" y="18295"/>
                </a:lnTo>
                <a:lnTo>
                  <a:pt x="12958" y="18320"/>
                </a:lnTo>
                <a:lnTo>
                  <a:pt x="12929" y="18453"/>
                </a:lnTo>
                <a:lnTo>
                  <a:pt x="12958" y="18481"/>
                </a:lnTo>
                <a:lnTo>
                  <a:pt x="12958" y="18510"/>
                </a:lnTo>
                <a:lnTo>
                  <a:pt x="12904" y="18453"/>
                </a:lnTo>
                <a:lnTo>
                  <a:pt x="12876" y="18628"/>
                </a:lnTo>
                <a:lnTo>
                  <a:pt x="12715" y="18682"/>
                </a:lnTo>
                <a:cubicBezTo>
                  <a:pt x="12658" y="18721"/>
                  <a:pt x="12636" y="18772"/>
                  <a:pt x="12647" y="18832"/>
                </a:cubicBezTo>
                <a:cubicBezTo>
                  <a:pt x="12655" y="18897"/>
                  <a:pt x="12633" y="18942"/>
                  <a:pt x="12579" y="18981"/>
                </a:cubicBezTo>
                <a:lnTo>
                  <a:pt x="12605" y="19035"/>
                </a:lnTo>
                <a:lnTo>
                  <a:pt x="12523" y="19114"/>
                </a:lnTo>
                <a:cubicBezTo>
                  <a:pt x="12523" y="19151"/>
                  <a:pt x="12520" y="19179"/>
                  <a:pt x="12509" y="19202"/>
                </a:cubicBezTo>
                <a:cubicBezTo>
                  <a:pt x="12500" y="19230"/>
                  <a:pt x="12497" y="19255"/>
                  <a:pt x="12497" y="19289"/>
                </a:cubicBezTo>
                <a:lnTo>
                  <a:pt x="12523" y="19484"/>
                </a:lnTo>
                <a:lnTo>
                  <a:pt x="12605" y="19532"/>
                </a:lnTo>
                <a:lnTo>
                  <a:pt x="12658" y="19484"/>
                </a:lnTo>
                <a:lnTo>
                  <a:pt x="12686" y="19399"/>
                </a:lnTo>
                <a:lnTo>
                  <a:pt x="12715" y="19560"/>
                </a:lnTo>
                <a:cubicBezTo>
                  <a:pt x="12715" y="19600"/>
                  <a:pt x="12695" y="19631"/>
                  <a:pt x="12658" y="19670"/>
                </a:cubicBezTo>
                <a:cubicBezTo>
                  <a:pt x="12605" y="19710"/>
                  <a:pt x="12551" y="19747"/>
                  <a:pt x="12497" y="19797"/>
                </a:cubicBezTo>
                <a:cubicBezTo>
                  <a:pt x="12441" y="19845"/>
                  <a:pt x="12415" y="19919"/>
                  <a:pt x="12415" y="20006"/>
                </a:cubicBezTo>
                <a:cubicBezTo>
                  <a:pt x="12415" y="20046"/>
                  <a:pt x="12429" y="20083"/>
                  <a:pt x="12455" y="20128"/>
                </a:cubicBezTo>
                <a:cubicBezTo>
                  <a:pt x="12483" y="20186"/>
                  <a:pt x="12497" y="20226"/>
                  <a:pt x="12497" y="20257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280" name="AutoShape 35"/>
          <p:cNvSpPr/>
          <p:nvPr/>
        </p:nvSpPr>
        <p:spPr>
          <a:xfrm>
            <a:off x="8185770" y="2855192"/>
            <a:ext cx="198413" cy="19846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0709" y="0"/>
                </a:moveTo>
                <a:cubicBezTo>
                  <a:pt x="20952" y="0"/>
                  <a:pt x="21160" y="105"/>
                  <a:pt x="21336" y="317"/>
                </a:cubicBezTo>
                <a:cubicBezTo>
                  <a:pt x="21512" y="528"/>
                  <a:pt x="21600" y="778"/>
                  <a:pt x="21600" y="1069"/>
                </a:cubicBezTo>
                <a:lnTo>
                  <a:pt x="21600" y="20502"/>
                </a:lnTo>
                <a:cubicBezTo>
                  <a:pt x="21600" y="20813"/>
                  <a:pt x="21512" y="21075"/>
                  <a:pt x="21336" y="21283"/>
                </a:cubicBezTo>
                <a:cubicBezTo>
                  <a:pt x="21160" y="21495"/>
                  <a:pt x="20952" y="21600"/>
                  <a:pt x="20709" y="21600"/>
                </a:cubicBezTo>
                <a:lnTo>
                  <a:pt x="913" y="21600"/>
                </a:lnTo>
                <a:cubicBezTo>
                  <a:pt x="656" y="21600"/>
                  <a:pt x="440" y="21495"/>
                  <a:pt x="261" y="21283"/>
                </a:cubicBezTo>
                <a:cubicBezTo>
                  <a:pt x="85" y="21075"/>
                  <a:pt x="0" y="20813"/>
                  <a:pt x="0" y="20502"/>
                </a:cubicBezTo>
                <a:lnTo>
                  <a:pt x="0" y="1069"/>
                </a:lnTo>
                <a:cubicBezTo>
                  <a:pt x="0" y="778"/>
                  <a:pt x="85" y="528"/>
                  <a:pt x="261" y="317"/>
                </a:cubicBezTo>
                <a:cubicBezTo>
                  <a:pt x="438" y="105"/>
                  <a:pt x="653" y="0"/>
                  <a:pt x="913" y="0"/>
                </a:cubicBezTo>
                <a:lnTo>
                  <a:pt x="20709" y="0"/>
                </a:lnTo>
                <a:close/>
                <a:moveTo>
                  <a:pt x="19806" y="6483"/>
                </a:moveTo>
                <a:cubicBezTo>
                  <a:pt x="19314" y="6483"/>
                  <a:pt x="18846" y="6368"/>
                  <a:pt x="18401" y="6139"/>
                </a:cubicBezTo>
                <a:cubicBezTo>
                  <a:pt x="17955" y="5910"/>
                  <a:pt x="17573" y="5601"/>
                  <a:pt x="17258" y="5217"/>
                </a:cubicBezTo>
                <a:cubicBezTo>
                  <a:pt x="16942" y="4832"/>
                  <a:pt x="16687" y="4376"/>
                  <a:pt x="16491" y="3845"/>
                </a:cubicBezTo>
                <a:cubicBezTo>
                  <a:pt x="16298" y="3316"/>
                  <a:pt x="16197" y="2755"/>
                  <a:pt x="16197" y="2164"/>
                </a:cubicBezTo>
                <a:lnTo>
                  <a:pt x="5405" y="2164"/>
                </a:lnTo>
                <a:cubicBezTo>
                  <a:pt x="5405" y="2755"/>
                  <a:pt x="5310" y="3316"/>
                  <a:pt x="5116" y="3845"/>
                </a:cubicBezTo>
                <a:cubicBezTo>
                  <a:pt x="4925" y="4376"/>
                  <a:pt x="4668" y="4832"/>
                  <a:pt x="4350" y="5217"/>
                </a:cubicBezTo>
                <a:cubicBezTo>
                  <a:pt x="4029" y="5601"/>
                  <a:pt x="3650" y="5910"/>
                  <a:pt x="3207" y="6139"/>
                </a:cubicBezTo>
                <a:cubicBezTo>
                  <a:pt x="2766" y="6368"/>
                  <a:pt x="2298" y="6483"/>
                  <a:pt x="1811" y="6483"/>
                </a:cubicBezTo>
                <a:lnTo>
                  <a:pt x="1811" y="15117"/>
                </a:lnTo>
                <a:cubicBezTo>
                  <a:pt x="2298" y="15117"/>
                  <a:pt x="2768" y="15232"/>
                  <a:pt x="3207" y="15464"/>
                </a:cubicBezTo>
                <a:cubicBezTo>
                  <a:pt x="3650" y="15693"/>
                  <a:pt x="4029" y="15999"/>
                  <a:pt x="4350" y="16383"/>
                </a:cubicBezTo>
                <a:cubicBezTo>
                  <a:pt x="4671" y="16768"/>
                  <a:pt x="4925" y="17224"/>
                  <a:pt x="5116" y="17755"/>
                </a:cubicBezTo>
                <a:cubicBezTo>
                  <a:pt x="5310" y="18284"/>
                  <a:pt x="5405" y="18845"/>
                  <a:pt x="5405" y="19435"/>
                </a:cubicBezTo>
                <a:lnTo>
                  <a:pt x="16197" y="19435"/>
                </a:lnTo>
                <a:cubicBezTo>
                  <a:pt x="16197" y="18845"/>
                  <a:pt x="16298" y="18284"/>
                  <a:pt x="16491" y="17755"/>
                </a:cubicBezTo>
                <a:cubicBezTo>
                  <a:pt x="16687" y="17224"/>
                  <a:pt x="16944" y="16768"/>
                  <a:pt x="17258" y="16383"/>
                </a:cubicBezTo>
                <a:cubicBezTo>
                  <a:pt x="17571" y="15999"/>
                  <a:pt x="17953" y="15693"/>
                  <a:pt x="18396" y="15464"/>
                </a:cubicBezTo>
                <a:cubicBezTo>
                  <a:pt x="18837" y="15232"/>
                  <a:pt x="19307" y="15117"/>
                  <a:pt x="19806" y="15117"/>
                </a:cubicBezTo>
                <a:lnTo>
                  <a:pt x="19806" y="6483"/>
                </a:lnTo>
                <a:close/>
                <a:moveTo>
                  <a:pt x="10804" y="3768"/>
                </a:moveTo>
                <a:cubicBezTo>
                  <a:pt x="11431" y="3768"/>
                  <a:pt x="12014" y="3951"/>
                  <a:pt x="12557" y="4318"/>
                </a:cubicBezTo>
                <a:cubicBezTo>
                  <a:pt x="13101" y="4682"/>
                  <a:pt x="13575" y="5181"/>
                  <a:pt x="13982" y="5813"/>
                </a:cubicBezTo>
                <a:cubicBezTo>
                  <a:pt x="14388" y="6447"/>
                  <a:pt x="14711" y="7194"/>
                  <a:pt x="14954" y="8051"/>
                </a:cubicBezTo>
                <a:cubicBezTo>
                  <a:pt x="15196" y="8909"/>
                  <a:pt x="15316" y="9826"/>
                  <a:pt x="15316" y="10802"/>
                </a:cubicBezTo>
                <a:cubicBezTo>
                  <a:pt x="15316" y="11777"/>
                  <a:pt x="15194" y="12691"/>
                  <a:pt x="14954" y="13549"/>
                </a:cubicBezTo>
                <a:cubicBezTo>
                  <a:pt x="14709" y="14406"/>
                  <a:pt x="14388" y="15153"/>
                  <a:pt x="13982" y="15787"/>
                </a:cubicBezTo>
                <a:cubicBezTo>
                  <a:pt x="13575" y="16419"/>
                  <a:pt x="13101" y="16918"/>
                  <a:pt x="12552" y="17285"/>
                </a:cubicBezTo>
                <a:cubicBezTo>
                  <a:pt x="12006" y="17649"/>
                  <a:pt x="11424" y="17832"/>
                  <a:pt x="10804" y="17832"/>
                </a:cubicBezTo>
                <a:cubicBezTo>
                  <a:pt x="10179" y="17832"/>
                  <a:pt x="9594" y="17649"/>
                  <a:pt x="9045" y="17285"/>
                </a:cubicBezTo>
                <a:cubicBezTo>
                  <a:pt x="8497" y="16918"/>
                  <a:pt x="8022" y="16419"/>
                  <a:pt x="7616" y="15787"/>
                </a:cubicBezTo>
                <a:cubicBezTo>
                  <a:pt x="7209" y="15153"/>
                  <a:pt x="6891" y="14406"/>
                  <a:pt x="6661" y="13549"/>
                </a:cubicBezTo>
                <a:cubicBezTo>
                  <a:pt x="6428" y="12691"/>
                  <a:pt x="6313" y="11777"/>
                  <a:pt x="6313" y="10802"/>
                </a:cubicBezTo>
                <a:cubicBezTo>
                  <a:pt x="6313" y="9826"/>
                  <a:pt x="6428" y="8909"/>
                  <a:pt x="6661" y="8051"/>
                </a:cubicBezTo>
                <a:cubicBezTo>
                  <a:pt x="6891" y="7194"/>
                  <a:pt x="7209" y="6447"/>
                  <a:pt x="7616" y="5813"/>
                </a:cubicBezTo>
                <a:cubicBezTo>
                  <a:pt x="8022" y="5181"/>
                  <a:pt x="8497" y="4682"/>
                  <a:pt x="9045" y="4318"/>
                </a:cubicBezTo>
                <a:cubicBezTo>
                  <a:pt x="9594" y="3951"/>
                  <a:pt x="10179" y="3768"/>
                  <a:pt x="10804" y="3768"/>
                </a:cubicBezTo>
                <a:moveTo>
                  <a:pt x="13490" y="13079"/>
                </a:moveTo>
                <a:lnTo>
                  <a:pt x="11837" y="13079"/>
                </a:lnTo>
                <a:lnTo>
                  <a:pt x="11837" y="5640"/>
                </a:lnTo>
                <a:lnTo>
                  <a:pt x="10196" y="5640"/>
                </a:lnTo>
                <a:lnTo>
                  <a:pt x="8108" y="7972"/>
                </a:lnTo>
                <a:lnTo>
                  <a:pt x="9209" y="9365"/>
                </a:lnTo>
                <a:lnTo>
                  <a:pt x="9667" y="8871"/>
                </a:lnTo>
                <a:cubicBezTo>
                  <a:pt x="9728" y="8815"/>
                  <a:pt x="9775" y="8753"/>
                  <a:pt x="9802" y="8683"/>
                </a:cubicBezTo>
                <a:cubicBezTo>
                  <a:pt x="9831" y="8612"/>
                  <a:pt x="9858" y="8560"/>
                  <a:pt x="9890" y="8521"/>
                </a:cubicBezTo>
                <a:cubicBezTo>
                  <a:pt x="9922" y="8501"/>
                  <a:pt x="9951" y="8460"/>
                  <a:pt x="9983" y="8380"/>
                </a:cubicBezTo>
                <a:lnTo>
                  <a:pt x="10008" y="8380"/>
                </a:lnTo>
                <a:lnTo>
                  <a:pt x="10008" y="8607"/>
                </a:lnTo>
                <a:cubicBezTo>
                  <a:pt x="10008" y="8680"/>
                  <a:pt x="10003" y="8756"/>
                  <a:pt x="9995" y="8839"/>
                </a:cubicBezTo>
                <a:cubicBezTo>
                  <a:pt x="9988" y="8918"/>
                  <a:pt x="9983" y="9003"/>
                  <a:pt x="9983" y="9100"/>
                </a:cubicBezTo>
                <a:lnTo>
                  <a:pt x="9983" y="13079"/>
                </a:lnTo>
                <a:lnTo>
                  <a:pt x="8355" y="13079"/>
                </a:lnTo>
                <a:lnTo>
                  <a:pt x="8355" y="14891"/>
                </a:lnTo>
                <a:lnTo>
                  <a:pt x="13490" y="14891"/>
                </a:lnTo>
                <a:lnTo>
                  <a:pt x="13490" y="13079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281" name="AutoShape 36"/>
          <p:cNvSpPr/>
          <p:nvPr/>
        </p:nvSpPr>
        <p:spPr>
          <a:xfrm>
            <a:off x="8646362" y="2855192"/>
            <a:ext cx="199209" cy="19846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358" y="10218"/>
                </a:moveTo>
                <a:cubicBezTo>
                  <a:pt x="21519" y="10382"/>
                  <a:pt x="21600" y="10574"/>
                  <a:pt x="21600" y="10801"/>
                </a:cubicBezTo>
                <a:cubicBezTo>
                  <a:pt x="21600" y="11024"/>
                  <a:pt x="21519" y="11218"/>
                  <a:pt x="21358" y="11382"/>
                </a:cubicBezTo>
                <a:lnTo>
                  <a:pt x="17896" y="14841"/>
                </a:lnTo>
                <a:cubicBezTo>
                  <a:pt x="17650" y="15087"/>
                  <a:pt x="17449" y="15174"/>
                  <a:pt x="17286" y="15104"/>
                </a:cubicBezTo>
                <a:cubicBezTo>
                  <a:pt x="17122" y="15039"/>
                  <a:pt x="17043" y="14830"/>
                  <a:pt x="17043" y="14477"/>
                </a:cubicBezTo>
                <a:lnTo>
                  <a:pt x="17043" y="12097"/>
                </a:lnTo>
                <a:lnTo>
                  <a:pt x="12160" y="12097"/>
                </a:lnTo>
                <a:lnTo>
                  <a:pt x="12160" y="17032"/>
                </a:lnTo>
                <a:lnTo>
                  <a:pt x="14484" y="17032"/>
                </a:lnTo>
                <a:cubicBezTo>
                  <a:pt x="14837" y="17032"/>
                  <a:pt x="15049" y="17114"/>
                  <a:pt x="15122" y="17281"/>
                </a:cubicBezTo>
                <a:cubicBezTo>
                  <a:pt x="15193" y="17450"/>
                  <a:pt x="15103" y="17648"/>
                  <a:pt x="14851" y="17885"/>
                </a:cubicBezTo>
                <a:lnTo>
                  <a:pt x="11389" y="21341"/>
                </a:lnTo>
                <a:cubicBezTo>
                  <a:pt x="11226" y="21505"/>
                  <a:pt x="11033" y="21589"/>
                  <a:pt x="10808" y="21600"/>
                </a:cubicBezTo>
                <a:cubicBezTo>
                  <a:pt x="10581" y="21600"/>
                  <a:pt x="10389" y="21513"/>
                  <a:pt x="10225" y="21341"/>
                </a:cubicBezTo>
                <a:lnTo>
                  <a:pt x="6763" y="17885"/>
                </a:lnTo>
                <a:cubicBezTo>
                  <a:pt x="6520" y="17639"/>
                  <a:pt x="6430" y="17439"/>
                  <a:pt x="6492" y="17275"/>
                </a:cubicBezTo>
                <a:cubicBezTo>
                  <a:pt x="6554" y="17111"/>
                  <a:pt x="6763" y="17032"/>
                  <a:pt x="7116" y="17032"/>
                </a:cubicBezTo>
                <a:lnTo>
                  <a:pt x="9440" y="17032"/>
                </a:lnTo>
                <a:lnTo>
                  <a:pt x="9440" y="12097"/>
                </a:lnTo>
                <a:lnTo>
                  <a:pt x="4571" y="12097"/>
                </a:lnTo>
                <a:lnTo>
                  <a:pt x="4571" y="14477"/>
                </a:lnTo>
                <a:cubicBezTo>
                  <a:pt x="4571" y="14830"/>
                  <a:pt x="4489" y="15039"/>
                  <a:pt x="4320" y="15104"/>
                </a:cubicBezTo>
                <a:cubicBezTo>
                  <a:pt x="4153" y="15174"/>
                  <a:pt x="3950" y="15087"/>
                  <a:pt x="3704" y="14841"/>
                </a:cubicBezTo>
                <a:lnTo>
                  <a:pt x="242" y="11382"/>
                </a:lnTo>
                <a:cubicBezTo>
                  <a:pt x="81" y="11218"/>
                  <a:pt x="0" y="11024"/>
                  <a:pt x="0" y="10801"/>
                </a:cubicBezTo>
                <a:cubicBezTo>
                  <a:pt x="0" y="10574"/>
                  <a:pt x="81" y="10382"/>
                  <a:pt x="242" y="10218"/>
                </a:cubicBezTo>
                <a:lnTo>
                  <a:pt x="3704" y="6756"/>
                </a:lnTo>
                <a:cubicBezTo>
                  <a:pt x="3950" y="6513"/>
                  <a:pt x="4153" y="6426"/>
                  <a:pt x="4320" y="6494"/>
                </a:cubicBezTo>
                <a:cubicBezTo>
                  <a:pt x="4489" y="6561"/>
                  <a:pt x="4571" y="6770"/>
                  <a:pt x="4571" y="7120"/>
                </a:cubicBezTo>
                <a:lnTo>
                  <a:pt x="4571" y="9422"/>
                </a:lnTo>
                <a:lnTo>
                  <a:pt x="9440" y="9422"/>
                </a:lnTo>
                <a:lnTo>
                  <a:pt x="9440" y="4568"/>
                </a:lnTo>
                <a:lnTo>
                  <a:pt x="7116" y="4568"/>
                </a:lnTo>
                <a:cubicBezTo>
                  <a:pt x="6783" y="4568"/>
                  <a:pt x="6582" y="4486"/>
                  <a:pt x="6506" y="4317"/>
                </a:cubicBezTo>
                <a:cubicBezTo>
                  <a:pt x="6435" y="4153"/>
                  <a:pt x="6520" y="3950"/>
                  <a:pt x="6763" y="3715"/>
                </a:cubicBezTo>
                <a:lnTo>
                  <a:pt x="10225" y="256"/>
                </a:lnTo>
                <a:cubicBezTo>
                  <a:pt x="10389" y="93"/>
                  <a:pt x="10581" y="8"/>
                  <a:pt x="10808" y="0"/>
                </a:cubicBezTo>
                <a:cubicBezTo>
                  <a:pt x="11033" y="0"/>
                  <a:pt x="11226" y="84"/>
                  <a:pt x="11389" y="256"/>
                </a:cubicBezTo>
                <a:lnTo>
                  <a:pt x="14851" y="3715"/>
                </a:lnTo>
                <a:cubicBezTo>
                  <a:pt x="15094" y="3958"/>
                  <a:pt x="15182" y="4161"/>
                  <a:pt x="15114" y="4325"/>
                </a:cubicBezTo>
                <a:cubicBezTo>
                  <a:pt x="15049" y="4486"/>
                  <a:pt x="14837" y="4568"/>
                  <a:pt x="14484" y="4568"/>
                </a:cubicBezTo>
                <a:lnTo>
                  <a:pt x="12160" y="4568"/>
                </a:lnTo>
                <a:lnTo>
                  <a:pt x="12160" y="9422"/>
                </a:lnTo>
                <a:lnTo>
                  <a:pt x="17043" y="9422"/>
                </a:lnTo>
                <a:lnTo>
                  <a:pt x="17043" y="7120"/>
                </a:lnTo>
                <a:cubicBezTo>
                  <a:pt x="17043" y="6770"/>
                  <a:pt x="17122" y="6561"/>
                  <a:pt x="17286" y="6494"/>
                </a:cubicBezTo>
                <a:cubicBezTo>
                  <a:pt x="17449" y="6426"/>
                  <a:pt x="17650" y="6513"/>
                  <a:pt x="17896" y="6756"/>
                </a:cubicBezTo>
                <a:lnTo>
                  <a:pt x="21358" y="10218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282" name="AutoShape 37"/>
          <p:cNvSpPr/>
          <p:nvPr/>
        </p:nvSpPr>
        <p:spPr>
          <a:xfrm>
            <a:off x="6787681" y="3689682"/>
            <a:ext cx="198412" cy="1984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0413" y="0"/>
                </a:moveTo>
                <a:cubicBezTo>
                  <a:pt x="20752" y="0"/>
                  <a:pt x="21034" y="104"/>
                  <a:pt x="21261" y="316"/>
                </a:cubicBezTo>
                <a:cubicBezTo>
                  <a:pt x="21488" y="530"/>
                  <a:pt x="21600" y="790"/>
                  <a:pt x="21600" y="1109"/>
                </a:cubicBezTo>
                <a:lnTo>
                  <a:pt x="21600" y="15004"/>
                </a:lnTo>
                <a:cubicBezTo>
                  <a:pt x="21600" y="15538"/>
                  <a:pt x="21467" y="16009"/>
                  <a:pt x="21204" y="16416"/>
                </a:cubicBezTo>
                <a:cubicBezTo>
                  <a:pt x="20937" y="16828"/>
                  <a:pt x="20583" y="17170"/>
                  <a:pt x="20144" y="17447"/>
                </a:cubicBezTo>
                <a:cubicBezTo>
                  <a:pt x="19701" y="17720"/>
                  <a:pt x="19220" y="17932"/>
                  <a:pt x="18702" y="18079"/>
                </a:cubicBezTo>
                <a:cubicBezTo>
                  <a:pt x="18178" y="18229"/>
                  <a:pt x="17669" y="18302"/>
                  <a:pt x="17175" y="18302"/>
                </a:cubicBezTo>
                <a:cubicBezTo>
                  <a:pt x="16687" y="18302"/>
                  <a:pt x="16173" y="18229"/>
                  <a:pt x="15645" y="18079"/>
                </a:cubicBezTo>
                <a:cubicBezTo>
                  <a:pt x="15118" y="17932"/>
                  <a:pt x="14643" y="17720"/>
                  <a:pt x="14216" y="17447"/>
                </a:cubicBezTo>
                <a:cubicBezTo>
                  <a:pt x="13789" y="17170"/>
                  <a:pt x="13446" y="16831"/>
                  <a:pt x="13180" y="16424"/>
                </a:cubicBezTo>
                <a:cubicBezTo>
                  <a:pt x="12913" y="16020"/>
                  <a:pt x="12780" y="15546"/>
                  <a:pt x="12780" y="15004"/>
                </a:cubicBezTo>
                <a:cubicBezTo>
                  <a:pt x="12780" y="14493"/>
                  <a:pt x="12913" y="14030"/>
                  <a:pt x="13180" y="13612"/>
                </a:cubicBezTo>
                <a:cubicBezTo>
                  <a:pt x="13446" y="13199"/>
                  <a:pt x="13789" y="12852"/>
                  <a:pt x="14216" y="12573"/>
                </a:cubicBezTo>
                <a:cubicBezTo>
                  <a:pt x="14643" y="12296"/>
                  <a:pt x="15118" y="12081"/>
                  <a:pt x="15645" y="11937"/>
                </a:cubicBezTo>
                <a:cubicBezTo>
                  <a:pt x="16173" y="11793"/>
                  <a:pt x="16687" y="11720"/>
                  <a:pt x="17175" y="11720"/>
                </a:cubicBezTo>
                <a:cubicBezTo>
                  <a:pt x="17442" y="11720"/>
                  <a:pt x="17693" y="11737"/>
                  <a:pt x="17941" y="11776"/>
                </a:cubicBezTo>
                <a:cubicBezTo>
                  <a:pt x="18184" y="11813"/>
                  <a:pt x="18423" y="11855"/>
                  <a:pt x="18653" y="11909"/>
                </a:cubicBezTo>
                <a:lnTo>
                  <a:pt x="18653" y="4648"/>
                </a:lnTo>
                <a:lnTo>
                  <a:pt x="8823" y="7285"/>
                </a:lnTo>
                <a:lnTo>
                  <a:pt x="8823" y="18302"/>
                </a:lnTo>
                <a:cubicBezTo>
                  <a:pt x="8823" y="18836"/>
                  <a:pt x="8690" y="19308"/>
                  <a:pt x="8423" y="19717"/>
                </a:cubicBezTo>
                <a:cubicBezTo>
                  <a:pt x="8157" y="20126"/>
                  <a:pt x="7811" y="20468"/>
                  <a:pt x="7384" y="20745"/>
                </a:cubicBezTo>
                <a:cubicBezTo>
                  <a:pt x="6960" y="21019"/>
                  <a:pt x="6485" y="21231"/>
                  <a:pt x="5955" y="21377"/>
                </a:cubicBezTo>
                <a:cubicBezTo>
                  <a:pt x="5428" y="21527"/>
                  <a:pt x="4919" y="21600"/>
                  <a:pt x="4425" y="21600"/>
                </a:cubicBezTo>
                <a:cubicBezTo>
                  <a:pt x="3913" y="21600"/>
                  <a:pt x="3398" y="21527"/>
                  <a:pt x="2880" y="21377"/>
                </a:cubicBezTo>
                <a:cubicBezTo>
                  <a:pt x="2362" y="21231"/>
                  <a:pt x="1887" y="21019"/>
                  <a:pt x="1450" y="20745"/>
                </a:cubicBezTo>
                <a:cubicBezTo>
                  <a:pt x="1014" y="20468"/>
                  <a:pt x="666" y="20126"/>
                  <a:pt x="399" y="19717"/>
                </a:cubicBezTo>
                <a:cubicBezTo>
                  <a:pt x="133" y="19308"/>
                  <a:pt x="0" y="18836"/>
                  <a:pt x="0" y="18302"/>
                </a:cubicBezTo>
                <a:cubicBezTo>
                  <a:pt x="0" y="17791"/>
                  <a:pt x="133" y="17328"/>
                  <a:pt x="399" y="16910"/>
                </a:cubicBezTo>
                <a:cubicBezTo>
                  <a:pt x="666" y="16498"/>
                  <a:pt x="1014" y="16150"/>
                  <a:pt x="1450" y="15871"/>
                </a:cubicBezTo>
                <a:cubicBezTo>
                  <a:pt x="1887" y="15591"/>
                  <a:pt x="2362" y="15377"/>
                  <a:pt x="2880" y="15230"/>
                </a:cubicBezTo>
                <a:cubicBezTo>
                  <a:pt x="3398" y="15080"/>
                  <a:pt x="3913" y="15004"/>
                  <a:pt x="4425" y="15004"/>
                </a:cubicBezTo>
                <a:cubicBezTo>
                  <a:pt x="4667" y="15004"/>
                  <a:pt x="4913" y="15024"/>
                  <a:pt x="5158" y="15060"/>
                </a:cubicBezTo>
                <a:cubicBezTo>
                  <a:pt x="5403" y="15097"/>
                  <a:pt x="5649" y="15145"/>
                  <a:pt x="5888" y="15210"/>
                </a:cubicBezTo>
                <a:lnTo>
                  <a:pt x="5888" y="4676"/>
                </a:lnTo>
                <a:cubicBezTo>
                  <a:pt x="5888" y="4433"/>
                  <a:pt x="5967" y="4216"/>
                  <a:pt x="6121" y="4029"/>
                </a:cubicBezTo>
                <a:cubicBezTo>
                  <a:pt x="6276" y="3837"/>
                  <a:pt x="6482" y="3707"/>
                  <a:pt x="6745" y="3634"/>
                </a:cubicBezTo>
                <a:cubicBezTo>
                  <a:pt x="6966" y="3583"/>
                  <a:pt x="7445" y="3453"/>
                  <a:pt x="8187" y="3241"/>
                </a:cubicBezTo>
                <a:cubicBezTo>
                  <a:pt x="8926" y="3035"/>
                  <a:pt x="9786" y="2798"/>
                  <a:pt x="10771" y="2533"/>
                </a:cubicBezTo>
                <a:cubicBezTo>
                  <a:pt x="11756" y="2267"/>
                  <a:pt x="12792" y="1985"/>
                  <a:pt x="13889" y="1688"/>
                </a:cubicBezTo>
                <a:cubicBezTo>
                  <a:pt x="14985" y="1392"/>
                  <a:pt x="16006" y="1118"/>
                  <a:pt x="16948" y="872"/>
                </a:cubicBezTo>
                <a:cubicBezTo>
                  <a:pt x="17893" y="624"/>
                  <a:pt x="18684" y="415"/>
                  <a:pt x="19329" y="248"/>
                </a:cubicBezTo>
                <a:cubicBezTo>
                  <a:pt x="19977" y="81"/>
                  <a:pt x="20337" y="0"/>
                  <a:pt x="20413" y="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283" name="AutoShape 38"/>
          <p:cNvSpPr/>
          <p:nvPr/>
        </p:nvSpPr>
        <p:spPr>
          <a:xfrm>
            <a:off x="4612147" y="2859179"/>
            <a:ext cx="198413" cy="19926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6873" y="2850"/>
                </a:moveTo>
                <a:cubicBezTo>
                  <a:pt x="18364" y="3806"/>
                  <a:pt x="19525" y="5033"/>
                  <a:pt x="20355" y="6530"/>
                </a:cubicBezTo>
                <a:cubicBezTo>
                  <a:pt x="21185" y="8031"/>
                  <a:pt x="21600" y="9635"/>
                  <a:pt x="21600" y="11343"/>
                </a:cubicBezTo>
                <a:cubicBezTo>
                  <a:pt x="21600" y="12760"/>
                  <a:pt x="21319" y="14088"/>
                  <a:pt x="20755" y="15329"/>
                </a:cubicBezTo>
                <a:cubicBezTo>
                  <a:pt x="20185" y="16570"/>
                  <a:pt x="19416" y="17655"/>
                  <a:pt x="18434" y="18588"/>
                </a:cubicBezTo>
                <a:cubicBezTo>
                  <a:pt x="17452" y="19521"/>
                  <a:pt x="16301" y="20256"/>
                  <a:pt x="14985" y="20794"/>
                </a:cubicBezTo>
                <a:cubicBezTo>
                  <a:pt x="13670" y="21333"/>
                  <a:pt x="12270" y="21600"/>
                  <a:pt x="10775" y="21600"/>
                </a:cubicBezTo>
                <a:cubicBezTo>
                  <a:pt x="9287" y="21600"/>
                  <a:pt x="7890" y="21333"/>
                  <a:pt x="6584" y="20794"/>
                </a:cubicBezTo>
                <a:cubicBezTo>
                  <a:pt x="5278" y="20256"/>
                  <a:pt x="4136" y="19521"/>
                  <a:pt x="3160" y="18588"/>
                </a:cubicBezTo>
                <a:cubicBezTo>
                  <a:pt x="2184" y="17655"/>
                  <a:pt x="1412" y="16570"/>
                  <a:pt x="845" y="15329"/>
                </a:cubicBezTo>
                <a:cubicBezTo>
                  <a:pt x="278" y="14088"/>
                  <a:pt x="0" y="12760"/>
                  <a:pt x="0" y="11343"/>
                </a:cubicBezTo>
                <a:cubicBezTo>
                  <a:pt x="0" y="9635"/>
                  <a:pt x="415" y="8031"/>
                  <a:pt x="1245" y="6530"/>
                </a:cubicBezTo>
                <a:cubicBezTo>
                  <a:pt x="2075" y="5033"/>
                  <a:pt x="3236" y="3806"/>
                  <a:pt x="4724" y="2850"/>
                </a:cubicBezTo>
                <a:cubicBezTo>
                  <a:pt x="4839" y="2761"/>
                  <a:pt x="4975" y="2732"/>
                  <a:pt x="5130" y="2770"/>
                </a:cubicBezTo>
                <a:cubicBezTo>
                  <a:pt x="5306" y="2804"/>
                  <a:pt x="5430" y="2879"/>
                  <a:pt x="5493" y="2989"/>
                </a:cubicBezTo>
                <a:lnTo>
                  <a:pt x="6800" y="4797"/>
                </a:lnTo>
                <a:cubicBezTo>
                  <a:pt x="6896" y="4906"/>
                  <a:pt x="6927" y="5033"/>
                  <a:pt x="6887" y="5174"/>
                </a:cubicBezTo>
                <a:cubicBezTo>
                  <a:pt x="6848" y="5318"/>
                  <a:pt x="6769" y="5436"/>
                  <a:pt x="6654" y="5525"/>
                </a:cubicBezTo>
                <a:cubicBezTo>
                  <a:pt x="5630" y="6185"/>
                  <a:pt x="4833" y="7026"/>
                  <a:pt x="4269" y="8042"/>
                </a:cubicBezTo>
                <a:cubicBezTo>
                  <a:pt x="3703" y="9056"/>
                  <a:pt x="3421" y="10156"/>
                  <a:pt x="3421" y="11343"/>
                </a:cubicBezTo>
                <a:cubicBezTo>
                  <a:pt x="3421" y="12299"/>
                  <a:pt x="3612" y="13209"/>
                  <a:pt x="3993" y="14067"/>
                </a:cubicBezTo>
                <a:cubicBezTo>
                  <a:pt x="4375" y="14926"/>
                  <a:pt x="4900" y="15668"/>
                  <a:pt x="5569" y="16299"/>
                </a:cubicBezTo>
                <a:cubicBezTo>
                  <a:pt x="6236" y="16930"/>
                  <a:pt x="7021" y="17431"/>
                  <a:pt x="7918" y="17797"/>
                </a:cubicBezTo>
                <a:cubicBezTo>
                  <a:pt x="8815" y="18162"/>
                  <a:pt x="9769" y="18347"/>
                  <a:pt x="10772" y="18347"/>
                </a:cubicBezTo>
                <a:cubicBezTo>
                  <a:pt x="11779" y="18347"/>
                  <a:pt x="12734" y="18162"/>
                  <a:pt x="13640" y="17797"/>
                </a:cubicBezTo>
                <a:cubicBezTo>
                  <a:pt x="14543" y="17431"/>
                  <a:pt x="15334" y="16930"/>
                  <a:pt x="16010" y="16299"/>
                </a:cubicBezTo>
                <a:cubicBezTo>
                  <a:pt x="16685" y="15669"/>
                  <a:pt x="17216" y="14928"/>
                  <a:pt x="17597" y="14076"/>
                </a:cubicBezTo>
                <a:cubicBezTo>
                  <a:pt x="17979" y="13221"/>
                  <a:pt x="18170" y="12308"/>
                  <a:pt x="18170" y="11343"/>
                </a:cubicBezTo>
                <a:cubicBezTo>
                  <a:pt x="18170" y="10156"/>
                  <a:pt x="17882" y="9056"/>
                  <a:pt x="17313" y="8042"/>
                </a:cubicBezTo>
                <a:cubicBezTo>
                  <a:pt x="16743" y="7023"/>
                  <a:pt x="15952" y="6185"/>
                  <a:pt x="14934" y="5525"/>
                </a:cubicBezTo>
                <a:cubicBezTo>
                  <a:pt x="14801" y="5436"/>
                  <a:pt x="14722" y="5324"/>
                  <a:pt x="14704" y="5197"/>
                </a:cubicBezTo>
                <a:cubicBezTo>
                  <a:pt x="14664" y="5050"/>
                  <a:pt x="14694" y="4915"/>
                  <a:pt x="14788" y="4797"/>
                </a:cubicBezTo>
                <a:lnTo>
                  <a:pt x="16067" y="2989"/>
                </a:lnTo>
                <a:cubicBezTo>
                  <a:pt x="16161" y="2879"/>
                  <a:pt x="16285" y="2810"/>
                  <a:pt x="16437" y="2784"/>
                </a:cubicBezTo>
                <a:cubicBezTo>
                  <a:pt x="16594" y="2755"/>
                  <a:pt x="16740" y="2778"/>
                  <a:pt x="16873" y="2850"/>
                </a:cubicBezTo>
                <a:moveTo>
                  <a:pt x="9663" y="10778"/>
                </a:moveTo>
                <a:cubicBezTo>
                  <a:pt x="9509" y="10778"/>
                  <a:pt x="9375" y="10726"/>
                  <a:pt x="9263" y="10625"/>
                </a:cubicBezTo>
                <a:cubicBezTo>
                  <a:pt x="9154" y="10524"/>
                  <a:pt x="9096" y="10398"/>
                  <a:pt x="9096" y="10239"/>
                </a:cubicBezTo>
                <a:lnTo>
                  <a:pt x="9096" y="535"/>
                </a:lnTo>
                <a:cubicBezTo>
                  <a:pt x="9096" y="388"/>
                  <a:pt x="9151" y="264"/>
                  <a:pt x="9257" y="158"/>
                </a:cubicBezTo>
                <a:cubicBezTo>
                  <a:pt x="9363" y="48"/>
                  <a:pt x="9496" y="0"/>
                  <a:pt x="9663" y="0"/>
                </a:cubicBezTo>
                <a:lnTo>
                  <a:pt x="11943" y="0"/>
                </a:lnTo>
                <a:cubicBezTo>
                  <a:pt x="12097" y="0"/>
                  <a:pt x="12231" y="48"/>
                  <a:pt x="12340" y="158"/>
                </a:cubicBezTo>
                <a:cubicBezTo>
                  <a:pt x="12452" y="264"/>
                  <a:pt x="12510" y="388"/>
                  <a:pt x="12510" y="535"/>
                </a:cubicBezTo>
                <a:lnTo>
                  <a:pt x="12510" y="10239"/>
                </a:lnTo>
                <a:cubicBezTo>
                  <a:pt x="12510" y="10386"/>
                  <a:pt x="12455" y="10513"/>
                  <a:pt x="12349" y="10620"/>
                </a:cubicBezTo>
                <a:cubicBezTo>
                  <a:pt x="12243" y="10723"/>
                  <a:pt x="12107" y="10778"/>
                  <a:pt x="11943" y="10778"/>
                </a:cubicBezTo>
                <a:lnTo>
                  <a:pt x="9663" y="10778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284" name="AutoShape 39"/>
          <p:cNvSpPr/>
          <p:nvPr/>
        </p:nvSpPr>
        <p:spPr>
          <a:xfrm>
            <a:off x="5066360" y="2854398"/>
            <a:ext cx="198424" cy="1984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95" h="21600" fill="norm" stroke="1" extrusionOk="0">
                <a:moveTo>
                  <a:pt x="8043" y="21600"/>
                </a:moveTo>
                <a:cubicBezTo>
                  <a:pt x="7769" y="21600"/>
                  <a:pt x="7477" y="21508"/>
                  <a:pt x="7164" y="21321"/>
                </a:cubicBezTo>
                <a:cubicBezTo>
                  <a:pt x="6850" y="21133"/>
                  <a:pt x="6608" y="20917"/>
                  <a:pt x="6436" y="20666"/>
                </a:cubicBezTo>
                <a:lnTo>
                  <a:pt x="266" y="11698"/>
                </a:lnTo>
                <a:cubicBezTo>
                  <a:pt x="88" y="11440"/>
                  <a:pt x="0" y="11121"/>
                  <a:pt x="0" y="10741"/>
                </a:cubicBezTo>
                <a:cubicBezTo>
                  <a:pt x="0" y="10362"/>
                  <a:pt x="88" y="10047"/>
                  <a:pt x="266" y="9799"/>
                </a:cubicBezTo>
                <a:lnTo>
                  <a:pt x="2307" y="6831"/>
                </a:lnTo>
                <a:cubicBezTo>
                  <a:pt x="2488" y="6573"/>
                  <a:pt x="2708" y="6445"/>
                  <a:pt x="2970" y="6452"/>
                </a:cubicBezTo>
                <a:cubicBezTo>
                  <a:pt x="3233" y="6459"/>
                  <a:pt x="3448" y="6583"/>
                  <a:pt x="3622" y="6831"/>
                </a:cubicBezTo>
                <a:lnTo>
                  <a:pt x="7903" y="13023"/>
                </a:lnTo>
                <a:cubicBezTo>
                  <a:pt x="8082" y="13281"/>
                  <a:pt x="8302" y="13409"/>
                  <a:pt x="8567" y="13409"/>
                </a:cubicBezTo>
                <a:cubicBezTo>
                  <a:pt x="8827" y="13409"/>
                  <a:pt x="9045" y="13281"/>
                  <a:pt x="9221" y="13023"/>
                </a:cubicBezTo>
                <a:lnTo>
                  <a:pt x="17965" y="393"/>
                </a:lnTo>
                <a:cubicBezTo>
                  <a:pt x="18144" y="127"/>
                  <a:pt x="18364" y="0"/>
                  <a:pt x="18629" y="0"/>
                </a:cubicBezTo>
                <a:cubicBezTo>
                  <a:pt x="18888" y="0"/>
                  <a:pt x="19109" y="127"/>
                  <a:pt x="19292" y="393"/>
                </a:cubicBezTo>
                <a:lnTo>
                  <a:pt x="21333" y="3339"/>
                </a:lnTo>
                <a:cubicBezTo>
                  <a:pt x="21511" y="3601"/>
                  <a:pt x="21600" y="3920"/>
                  <a:pt x="21595" y="4299"/>
                </a:cubicBezTo>
                <a:cubicBezTo>
                  <a:pt x="21590" y="4678"/>
                  <a:pt x="21502" y="4993"/>
                  <a:pt x="21333" y="5241"/>
                </a:cubicBezTo>
                <a:lnTo>
                  <a:pt x="10664" y="20666"/>
                </a:lnTo>
                <a:cubicBezTo>
                  <a:pt x="10482" y="20931"/>
                  <a:pt x="10237" y="21147"/>
                  <a:pt x="9929" y="21331"/>
                </a:cubicBezTo>
                <a:cubicBezTo>
                  <a:pt x="9620" y="21512"/>
                  <a:pt x="9339" y="21600"/>
                  <a:pt x="9079" y="21600"/>
                </a:cubicBezTo>
                <a:lnTo>
                  <a:pt x="8043" y="21600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285" name="AutoShape 40"/>
          <p:cNvSpPr/>
          <p:nvPr/>
        </p:nvSpPr>
        <p:spPr>
          <a:xfrm>
            <a:off x="5554045" y="2854398"/>
            <a:ext cx="198412" cy="1984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807" y="0"/>
                </a:moveTo>
                <a:cubicBezTo>
                  <a:pt x="12302" y="0"/>
                  <a:pt x="13706" y="282"/>
                  <a:pt x="15012" y="847"/>
                </a:cubicBezTo>
                <a:cubicBezTo>
                  <a:pt x="16320" y="1408"/>
                  <a:pt x="17464" y="2176"/>
                  <a:pt x="18450" y="3156"/>
                </a:cubicBezTo>
                <a:cubicBezTo>
                  <a:pt x="19433" y="4136"/>
                  <a:pt x="20202" y="5279"/>
                  <a:pt x="20761" y="6590"/>
                </a:cubicBezTo>
                <a:cubicBezTo>
                  <a:pt x="21318" y="7903"/>
                  <a:pt x="21600" y="9306"/>
                  <a:pt x="21600" y="10801"/>
                </a:cubicBezTo>
                <a:cubicBezTo>
                  <a:pt x="21600" y="12297"/>
                  <a:pt x="21318" y="13700"/>
                  <a:pt x="20761" y="15010"/>
                </a:cubicBezTo>
                <a:cubicBezTo>
                  <a:pt x="20202" y="16323"/>
                  <a:pt x="19431" y="17467"/>
                  <a:pt x="18450" y="18444"/>
                </a:cubicBezTo>
                <a:cubicBezTo>
                  <a:pt x="17464" y="19424"/>
                  <a:pt x="16320" y="20192"/>
                  <a:pt x="15012" y="20753"/>
                </a:cubicBezTo>
                <a:cubicBezTo>
                  <a:pt x="13706" y="21321"/>
                  <a:pt x="12302" y="21600"/>
                  <a:pt x="10807" y="21600"/>
                </a:cubicBezTo>
                <a:cubicBezTo>
                  <a:pt x="9309" y="21600"/>
                  <a:pt x="7905" y="21321"/>
                  <a:pt x="6594" y="20753"/>
                </a:cubicBezTo>
                <a:cubicBezTo>
                  <a:pt x="5280" y="20192"/>
                  <a:pt x="4136" y="19424"/>
                  <a:pt x="3158" y="18444"/>
                </a:cubicBezTo>
                <a:cubicBezTo>
                  <a:pt x="2178" y="17467"/>
                  <a:pt x="1409" y="16323"/>
                  <a:pt x="847" y="15010"/>
                </a:cubicBezTo>
                <a:cubicBezTo>
                  <a:pt x="282" y="13700"/>
                  <a:pt x="0" y="12297"/>
                  <a:pt x="0" y="10801"/>
                </a:cubicBezTo>
                <a:cubicBezTo>
                  <a:pt x="0" y="9306"/>
                  <a:pt x="282" y="7903"/>
                  <a:pt x="847" y="6590"/>
                </a:cubicBezTo>
                <a:cubicBezTo>
                  <a:pt x="1409" y="5279"/>
                  <a:pt x="2181" y="4136"/>
                  <a:pt x="3158" y="3156"/>
                </a:cubicBezTo>
                <a:cubicBezTo>
                  <a:pt x="4136" y="2176"/>
                  <a:pt x="5280" y="1408"/>
                  <a:pt x="6594" y="847"/>
                </a:cubicBezTo>
                <a:cubicBezTo>
                  <a:pt x="7902" y="282"/>
                  <a:pt x="9306" y="0"/>
                  <a:pt x="10807" y="0"/>
                </a:cubicBezTo>
                <a:moveTo>
                  <a:pt x="10807" y="18356"/>
                </a:moveTo>
                <a:cubicBezTo>
                  <a:pt x="11861" y="18356"/>
                  <a:pt x="12845" y="18159"/>
                  <a:pt x="13757" y="17763"/>
                </a:cubicBezTo>
                <a:cubicBezTo>
                  <a:pt x="14667" y="17365"/>
                  <a:pt x="15464" y="16826"/>
                  <a:pt x="16148" y="16140"/>
                </a:cubicBezTo>
                <a:cubicBezTo>
                  <a:pt x="16837" y="15454"/>
                  <a:pt x="17379" y="14657"/>
                  <a:pt x="17775" y="13748"/>
                </a:cubicBezTo>
                <a:cubicBezTo>
                  <a:pt x="18170" y="12839"/>
                  <a:pt x="18368" y="11854"/>
                  <a:pt x="18368" y="10799"/>
                </a:cubicBezTo>
                <a:cubicBezTo>
                  <a:pt x="18368" y="9746"/>
                  <a:pt x="18170" y="8764"/>
                  <a:pt x="17775" y="7852"/>
                </a:cubicBezTo>
                <a:cubicBezTo>
                  <a:pt x="17377" y="6942"/>
                  <a:pt x="16837" y="6146"/>
                  <a:pt x="16148" y="5460"/>
                </a:cubicBezTo>
                <a:cubicBezTo>
                  <a:pt x="15467" y="4774"/>
                  <a:pt x="14667" y="4235"/>
                  <a:pt x="13749" y="3839"/>
                </a:cubicBezTo>
                <a:cubicBezTo>
                  <a:pt x="12833" y="3444"/>
                  <a:pt x="11853" y="3244"/>
                  <a:pt x="10807" y="3244"/>
                </a:cubicBezTo>
                <a:cubicBezTo>
                  <a:pt x="9753" y="3244"/>
                  <a:pt x="8764" y="3444"/>
                  <a:pt x="7851" y="3839"/>
                </a:cubicBezTo>
                <a:cubicBezTo>
                  <a:pt x="6936" y="4235"/>
                  <a:pt x="6139" y="4774"/>
                  <a:pt x="5455" y="5460"/>
                </a:cubicBezTo>
                <a:cubicBezTo>
                  <a:pt x="4772" y="6146"/>
                  <a:pt x="4235" y="6942"/>
                  <a:pt x="3839" y="7852"/>
                </a:cubicBezTo>
                <a:cubicBezTo>
                  <a:pt x="3444" y="8764"/>
                  <a:pt x="3246" y="9746"/>
                  <a:pt x="3246" y="10799"/>
                </a:cubicBezTo>
                <a:cubicBezTo>
                  <a:pt x="3246" y="11854"/>
                  <a:pt x="3444" y="12839"/>
                  <a:pt x="3839" y="13748"/>
                </a:cubicBezTo>
                <a:cubicBezTo>
                  <a:pt x="4238" y="14657"/>
                  <a:pt x="4774" y="15454"/>
                  <a:pt x="5455" y="16140"/>
                </a:cubicBezTo>
                <a:cubicBezTo>
                  <a:pt x="6136" y="16826"/>
                  <a:pt x="6933" y="17365"/>
                  <a:pt x="7851" y="17763"/>
                </a:cubicBezTo>
                <a:cubicBezTo>
                  <a:pt x="8764" y="18161"/>
                  <a:pt x="9753" y="18356"/>
                  <a:pt x="10807" y="18356"/>
                </a:cubicBezTo>
                <a:moveTo>
                  <a:pt x="14675" y="7397"/>
                </a:moveTo>
                <a:cubicBezTo>
                  <a:pt x="14766" y="7307"/>
                  <a:pt x="14890" y="7262"/>
                  <a:pt x="15048" y="7262"/>
                </a:cubicBezTo>
                <a:cubicBezTo>
                  <a:pt x="15207" y="7262"/>
                  <a:pt x="15334" y="7307"/>
                  <a:pt x="15433" y="7397"/>
                </a:cubicBezTo>
                <a:lnTo>
                  <a:pt x="16973" y="8950"/>
                </a:lnTo>
                <a:cubicBezTo>
                  <a:pt x="17066" y="9040"/>
                  <a:pt x="17114" y="9165"/>
                  <a:pt x="17119" y="9323"/>
                </a:cubicBezTo>
                <a:cubicBezTo>
                  <a:pt x="17122" y="9478"/>
                  <a:pt x="17074" y="9605"/>
                  <a:pt x="16973" y="9693"/>
                </a:cubicBezTo>
                <a:lnTo>
                  <a:pt x="11443" y="15236"/>
                </a:lnTo>
                <a:cubicBezTo>
                  <a:pt x="11336" y="15344"/>
                  <a:pt x="11189" y="15437"/>
                  <a:pt x="11005" y="15507"/>
                </a:cubicBezTo>
                <a:cubicBezTo>
                  <a:pt x="10822" y="15578"/>
                  <a:pt x="10651" y="15615"/>
                  <a:pt x="10496" y="15615"/>
                </a:cubicBezTo>
                <a:lnTo>
                  <a:pt x="8953" y="15615"/>
                </a:lnTo>
                <a:cubicBezTo>
                  <a:pt x="8809" y="15615"/>
                  <a:pt x="8645" y="15578"/>
                  <a:pt x="8453" y="15507"/>
                </a:cubicBezTo>
                <a:cubicBezTo>
                  <a:pt x="8261" y="15437"/>
                  <a:pt x="8114" y="15344"/>
                  <a:pt x="8007" y="15236"/>
                </a:cubicBezTo>
                <a:lnTo>
                  <a:pt x="4627" y="11856"/>
                </a:lnTo>
                <a:cubicBezTo>
                  <a:pt x="4537" y="11769"/>
                  <a:pt x="4492" y="11645"/>
                  <a:pt x="4492" y="11487"/>
                </a:cubicBezTo>
                <a:cubicBezTo>
                  <a:pt x="4492" y="11328"/>
                  <a:pt x="4537" y="11207"/>
                  <a:pt x="4627" y="11114"/>
                </a:cubicBezTo>
                <a:lnTo>
                  <a:pt x="6181" y="9560"/>
                </a:lnTo>
                <a:cubicBezTo>
                  <a:pt x="6272" y="9467"/>
                  <a:pt x="6396" y="9424"/>
                  <a:pt x="6554" y="9424"/>
                </a:cubicBezTo>
                <a:cubicBezTo>
                  <a:pt x="6713" y="9424"/>
                  <a:pt x="6837" y="9467"/>
                  <a:pt x="6927" y="9560"/>
                </a:cubicBezTo>
                <a:lnTo>
                  <a:pt x="9337" y="11995"/>
                </a:lnTo>
                <a:cubicBezTo>
                  <a:pt x="9597" y="12218"/>
                  <a:pt x="9860" y="12218"/>
                  <a:pt x="10120" y="11995"/>
                </a:cubicBezTo>
                <a:lnTo>
                  <a:pt x="14675" y="7397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286" name="AutoShape 41"/>
          <p:cNvSpPr/>
          <p:nvPr/>
        </p:nvSpPr>
        <p:spPr>
          <a:xfrm>
            <a:off x="5974779" y="2854398"/>
            <a:ext cx="199208" cy="1984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808" y="0"/>
                </a:moveTo>
                <a:cubicBezTo>
                  <a:pt x="12302" y="0"/>
                  <a:pt x="13706" y="282"/>
                  <a:pt x="15012" y="847"/>
                </a:cubicBezTo>
                <a:cubicBezTo>
                  <a:pt x="16320" y="1408"/>
                  <a:pt x="17464" y="2176"/>
                  <a:pt x="18450" y="3156"/>
                </a:cubicBezTo>
                <a:cubicBezTo>
                  <a:pt x="19433" y="4133"/>
                  <a:pt x="20202" y="5277"/>
                  <a:pt x="20761" y="6590"/>
                </a:cubicBezTo>
                <a:cubicBezTo>
                  <a:pt x="21318" y="7900"/>
                  <a:pt x="21600" y="9306"/>
                  <a:pt x="21600" y="10801"/>
                </a:cubicBezTo>
                <a:cubicBezTo>
                  <a:pt x="21600" y="12294"/>
                  <a:pt x="21318" y="13700"/>
                  <a:pt x="20761" y="15010"/>
                </a:cubicBezTo>
                <a:cubicBezTo>
                  <a:pt x="20202" y="16321"/>
                  <a:pt x="19431" y="17467"/>
                  <a:pt x="18450" y="18444"/>
                </a:cubicBezTo>
                <a:cubicBezTo>
                  <a:pt x="17464" y="19424"/>
                  <a:pt x="16320" y="20192"/>
                  <a:pt x="15012" y="20753"/>
                </a:cubicBezTo>
                <a:cubicBezTo>
                  <a:pt x="13706" y="21318"/>
                  <a:pt x="12302" y="21600"/>
                  <a:pt x="10808" y="21600"/>
                </a:cubicBezTo>
                <a:cubicBezTo>
                  <a:pt x="9309" y="21600"/>
                  <a:pt x="7905" y="21318"/>
                  <a:pt x="6594" y="20753"/>
                </a:cubicBezTo>
                <a:cubicBezTo>
                  <a:pt x="5280" y="20192"/>
                  <a:pt x="4136" y="19424"/>
                  <a:pt x="3158" y="18444"/>
                </a:cubicBezTo>
                <a:cubicBezTo>
                  <a:pt x="2178" y="17467"/>
                  <a:pt x="1409" y="16321"/>
                  <a:pt x="847" y="15010"/>
                </a:cubicBezTo>
                <a:cubicBezTo>
                  <a:pt x="282" y="13700"/>
                  <a:pt x="0" y="12294"/>
                  <a:pt x="0" y="10801"/>
                </a:cubicBezTo>
                <a:cubicBezTo>
                  <a:pt x="0" y="9306"/>
                  <a:pt x="282" y="7900"/>
                  <a:pt x="847" y="6590"/>
                </a:cubicBezTo>
                <a:cubicBezTo>
                  <a:pt x="1409" y="5277"/>
                  <a:pt x="2181" y="4133"/>
                  <a:pt x="3158" y="3156"/>
                </a:cubicBezTo>
                <a:cubicBezTo>
                  <a:pt x="4136" y="2176"/>
                  <a:pt x="5280" y="1408"/>
                  <a:pt x="6594" y="847"/>
                </a:cubicBezTo>
                <a:cubicBezTo>
                  <a:pt x="7902" y="282"/>
                  <a:pt x="9306" y="0"/>
                  <a:pt x="10808" y="0"/>
                </a:cubicBezTo>
                <a:moveTo>
                  <a:pt x="18165" y="8812"/>
                </a:moveTo>
                <a:cubicBezTo>
                  <a:pt x="18289" y="8688"/>
                  <a:pt x="18354" y="8532"/>
                  <a:pt x="18360" y="8354"/>
                </a:cubicBezTo>
                <a:cubicBezTo>
                  <a:pt x="18363" y="8171"/>
                  <a:pt x="18300" y="8021"/>
                  <a:pt x="18165" y="7894"/>
                </a:cubicBezTo>
                <a:lnTo>
                  <a:pt x="16758" y="6448"/>
                </a:lnTo>
                <a:cubicBezTo>
                  <a:pt x="16614" y="6321"/>
                  <a:pt x="16455" y="6259"/>
                  <a:pt x="16277" y="6259"/>
                </a:cubicBezTo>
                <a:cubicBezTo>
                  <a:pt x="16100" y="6259"/>
                  <a:pt x="15947" y="6321"/>
                  <a:pt x="15811" y="6448"/>
                </a:cubicBezTo>
                <a:lnTo>
                  <a:pt x="9696" y="12571"/>
                </a:lnTo>
                <a:cubicBezTo>
                  <a:pt x="9569" y="12698"/>
                  <a:pt x="9416" y="12760"/>
                  <a:pt x="9244" y="12760"/>
                </a:cubicBezTo>
                <a:cubicBezTo>
                  <a:pt x="9069" y="12760"/>
                  <a:pt x="8914" y="12698"/>
                  <a:pt x="8778" y="12571"/>
                </a:cubicBezTo>
                <a:lnTo>
                  <a:pt x="5786" y="9583"/>
                </a:lnTo>
                <a:cubicBezTo>
                  <a:pt x="5659" y="9458"/>
                  <a:pt x="5506" y="9393"/>
                  <a:pt x="5334" y="9393"/>
                </a:cubicBezTo>
                <a:cubicBezTo>
                  <a:pt x="5156" y="9393"/>
                  <a:pt x="4995" y="9458"/>
                  <a:pt x="4839" y="9583"/>
                </a:cubicBezTo>
                <a:lnTo>
                  <a:pt x="3432" y="11015"/>
                </a:lnTo>
                <a:cubicBezTo>
                  <a:pt x="3305" y="11142"/>
                  <a:pt x="3246" y="11298"/>
                  <a:pt x="3246" y="11475"/>
                </a:cubicBezTo>
                <a:cubicBezTo>
                  <a:pt x="3246" y="11656"/>
                  <a:pt x="3305" y="11811"/>
                  <a:pt x="3432" y="11936"/>
                </a:cubicBezTo>
                <a:lnTo>
                  <a:pt x="7747" y="16250"/>
                </a:lnTo>
                <a:cubicBezTo>
                  <a:pt x="7874" y="16374"/>
                  <a:pt x="8043" y="16484"/>
                  <a:pt x="8261" y="16580"/>
                </a:cubicBezTo>
                <a:cubicBezTo>
                  <a:pt x="8478" y="16674"/>
                  <a:pt x="8676" y="16721"/>
                  <a:pt x="8857" y="16721"/>
                </a:cubicBezTo>
                <a:lnTo>
                  <a:pt x="9617" y="16721"/>
                </a:lnTo>
                <a:cubicBezTo>
                  <a:pt x="9795" y="16721"/>
                  <a:pt x="9993" y="16676"/>
                  <a:pt x="10205" y="16586"/>
                </a:cubicBezTo>
                <a:cubicBezTo>
                  <a:pt x="10417" y="16496"/>
                  <a:pt x="10592" y="16383"/>
                  <a:pt x="10727" y="16250"/>
                </a:cubicBezTo>
                <a:lnTo>
                  <a:pt x="18165" y="8812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287" name="AutoShape 42"/>
          <p:cNvSpPr/>
          <p:nvPr/>
        </p:nvSpPr>
        <p:spPr>
          <a:xfrm>
            <a:off x="2253399" y="2849577"/>
            <a:ext cx="199208" cy="21918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8056" y="7482"/>
                </a:moveTo>
                <a:lnTo>
                  <a:pt x="5879" y="19673"/>
                </a:lnTo>
                <a:lnTo>
                  <a:pt x="0" y="21600"/>
                </a:lnTo>
                <a:lnTo>
                  <a:pt x="1929" y="15722"/>
                </a:lnTo>
                <a:lnTo>
                  <a:pt x="14118" y="3542"/>
                </a:lnTo>
                <a:lnTo>
                  <a:pt x="18056" y="7482"/>
                </a:lnTo>
                <a:close/>
                <a:moveTo>
                  <a:pt x="14485" y="6483"/>
                </a:moveTo>
                <a:cubicBezTo>
                  <a:pt x="14673" y="6295"/>
                  <a:pt x="14673" y="6092"/>
                  <a:pt x="14485" y="5878"/>
                </a:cubicBezTo>
                <a:cubicBezTo>
                  <a:pt x="14394" y="5784"/>
                  <a:pt x="14288" y="5737"/>
                  <a:pt x="14170" y="5737"/>
                </a:cubicBezTo>
                <a:cubicBezTo>
                  <a:pt x="14053" y="5737"/>
                  <a:pt x="13959" y="5784"/>
                  <a:pt x="13883" y="5878"/>
                </a:cubicBezTo>
                <a:lnTo>
                  <a:pt x="4179" y="15555"/>
                </a:lnTo>
                <a:cubicBezTo>
                  <a:pt x="4085" y="15649"/>
                  <a:pt x="4035" y="15752"/>
                  <a:pt x="4035" y="15869"/>
                </a:cubicBezTo>
                <a:cubicBezTo>
                  <a:pt x="4035" y="15987"/>
                  <a:pt x="4085" y="16093"/>
                  <a:pt x="4179" y="16187"/>
                </a:cubicBezTo>
                <a:cubicBezTo>
                  <a:pt x="4252" y="16263"/>
                  <a:pt x="4358" y="16298"/>
                  <a:pt x="4487" y="16298"/>
                </a:cubicBezTo>
                <a:cubicBezTo>
                  <a:pt x="4598" y="16298"/>
                  <a:pt x="4695" y="16263"/>
                  <a:pt x="4784" y="16187"/>
                </a:cubicBezTo>
                <a:lnTo>
                  <a:pt x="14485" y="6483"/>
                </a:lnTo>
                <a:close/>
                <a:moveTo>
                  <a:pt x="21107" y="2068"/>
                </a:moveTo>
                <a:cubicBezTo>
                  <a:pt x="21436" y="2394"/>
                  <a:pt x="21600" y="2790"/>
                  <a:pt x="21600" y="3254"/>
                </a:cubicBezTo>
                <a:cubicBezTo>
                  <a:pt x="21600" y="3721"/>
                  <a:pt x="21436" y="4109"/>
                  <a:pt x="21107" y="4429"/>
                </a:cubicBezTo>
                <a:lnTo>
                  <a:pt x="19436" y="6101"/>
                </a:lnTo>
                <a:lnTo>
                  <a:pt x="15498" y="2165"/>
                </a:lnTo>
                <a:lnTo>
                  <a:pt x="17172" y="490"/>
                </a:lnTo>
                <a:cubicBezTo>
                  <a:pt x="17495" y="164"/>
                  <a:pt x="17891" y="0"/>
                  <a:pt x="18349" y="0"/>
                </a:cubicBezTo>
                <a:cubicBezTo>
                  <a:pt x="18808" y="0"/>
                  <a:pt x="19204" y="164"/>
                  <a:pt x="19530" y="490"/>
                </a:cubicBezTo>
                <a:lnTo>
                  <a:pt x="20332" y="1266"/>
                </a:lnTo>
                <a:lnTo>
                  <a:pt x="21107" y="2068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288" name="AutoShape 43"/>
          <p:cNvSpPr/>
          <p:nvPr/>
        </p:nvSpPr>
        <p:spPr>
          <a:xfrm>
            <a:off x="2716378" y="2848821"/>
            <a:ext cx="199209" cy="2183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0264" y="0"/>
                </a:moveTo>
                <a:cubicBezTo>
                  <a:pt x="20631" y="0"/>
                  <a:pt x="20947" y="158"/>
                  <a:pt x="21209" y="478"/>
                </a:cubicBezTo>
                <a:cubicBezTo>
                  <a:pt x="21471" y="798"/>
                  <a:pt x="21600" y="1177"/>
                  <a:pt x="21600" y="1615"/>
                </a:cubicBezTo>
                <a:lnTo>
                  <a:pt x="21600" y="19985"/>
                </a:lnTo>
                <a:cubicBezTo>
                  <a:pt x="21600" y="20423"/>
                  <a:pt x="21471" y="20804"/>
                  <a:pt x="21209" y="21125"/>
                </a:cubicBezTo>
                <a:cubicBezTo>
                  <a:pt x="20949" y="21442"/>
                  <a:pt x="20633" y="21600"/>
                  <a:pt x="20264" y="21600"/>
                </a:cubicBezTo>
                <a:lnTo>
                  <a:pt x="1346" y="21600"/>
                </a:lnTo>
                <a:cubicBezTo>
                  <a:pt x="981" y="21600"/>
                  <a:pt x="663" y="21442"/>
                  <a:pt x="396" y="21125"/>
                </a:cubicBezTo>
                <a:cubicBezTo>
                  <a:pt x="132" y="20804"/>
                  <a:pt x="0" y="20423"/>
                  <a:pt x="0" y="19985"/>
                </a:cubicBezTo>
                <a:lnTo>
                  <a:pt x="0" y="1615"/>
                </a:lnTo>
                <a:cubicBezTo>
                  <a:pt x="0" y="1177"/>
                  <a:pt x="132" y="798"/>
                  <a:pt x="396" y="478"/>
                </a:cubicBezTo>
                <a:cubicBezTo>
                  <a:pt x="661" y="158"/>
                  <a:pt x="979" y="0"/>
                  <a:pt x="1346" y="0"/>
                </a:cubicBezTo>
                <a:lnTo>
                  <a:pt x="20264" y="0"/>
                </a:lnTo>
                <a:close/>
                <a:moveTo>
                  <a:pt x="19806" y="2170"/>
                </a:moveTo>
                <a:lnTo>
                  <a:pt x="1801" y="2170"/>
                </a:lnTo>
                <a:lnTo>
                  <a:pt x="1801" y="19441"/>
                </a:lnTo>
                <a:lnTo>
                  <a:pt x="19806" y="19441"/>
                </a:lnTo>
                <a:lnTo>
                  <a:pt x="19806" y="2170"/>
                </a:lnTo>
                <a:close/>
                <a:moveTo>
                  <a:pt x="5425" y="8662"/>
                </a:moveTo>
                <a:cubicBezTo>
                  <a:pt x="4910" y="8662"/>
                  <a:pt x="4475" y="8454"/>
                  <a:pt x="4125" y="8034"/>
                </a:cubicBezTo>
                <a:cubicBezTo>
                  <a:pt x="3770" y="7611"/>
                  <a:pt x="3598" y="7103"/>
                  <a:pt x="3598" y="6512"/>
                </a:cubicBezTo>
                <a:cubicBezTo>
                  <a:pt x="3598" y="5895"/>
                  <a:pt x="3770" y="5372"/>
                  <a:pt x="4125" y="4952"/>
                </a:cubicBezTo>
                <a:cubicBezTo>
                  <a:pt x="4477" y="4526"/>
                  <a:pt x="4910" y="4321"/>
                  <a:pt x="5425" y="4321"/>
                </a:cubicBezTo>
                <a:cubicBezTo>
                  <a:pt x="5914" y="4321"/>
                  <a:pt x="6340" y="4529"/>
                  <a:pt x="6693" y="4952"/>
                </a:cubicBezTo>
                <a:cubicBezTo>
                  <a:pt x="7045" y="5372"/>
                  <a:pt x="7219" y="5895"/>
                  <a:pt x="7219" y="6512"/>
                </a:cubicBezTo>
                <a:cubicBezTo>
                  <a:pt x="7219" y="7103"/>
                  <a:pt x="7045" y="7611"/>
                  <a:pt x="6693" y="8034"/>
                </a:cubicBezTo>
                <a:cubicBezTo>
                  <a:pt x="6340" y="8454"/>
                  <a:pt x="5914" y="8662"/>
                  <a:pt x="5425" y="8662"/>
                </a:cubicBezTo>
                <a:moveTo>
                  <a:pt x="18002" y="17288"/>
                </a:moveTo>
                <a:lnTo>
                  <a:pt x="3598" y="17288"/>
                </a:lnTo>
                <a:lnTo>
                  <a:pt x="3598" y="15811"/>
                </a:lnTo>
                <a:lnTo>
                  <a:pt x="6845" y="10745"/>
                </a:lnTo>
                <a:lnTo>
                  <a:pt x="9045" y="12943"/>
                </a:lnTo>
                <a:lnTo>
                  <a:pt x="13194" y="5387"/>
                </a:lnTo>
                <a:lnTo>
                  <a:pt x="17999" y="11351"/>
                </a:lnTo>
                <a:lnTo>
                  <a:pt x="17999" y="17288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289" name="AutoShape 44"/>
          <p:cNvSpPr/>
          <p:nvPr/>
        </p:nvSpPr>
        <p:spPr>
          <a:xfrm>
            <a:off x="3197681" y="2849577"/>
            <a:ext cx="198413" cy="21918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521" y="19327"/>
                </a:moveTo>
                <a:cubicBezTo>
                  <a:pt x="21575" y="19435"/>
                  <a:pt x="21600" y="19553"/>
                  <a:pt x="21600" y="19678"/>
                </a:cubicBezTo>
                <a:cubicBezTo>
                  <a:pt x="21600" y="19975"/>
                  <a:pt x="21493" y="20238"/>
                  <a:pt x="21275" y="20464"/>
                </a:cubicBezTo>
                <a:lnTo>
                  <a:pt x="20491" y="21236"/>
                </a:lnTo>
                <a:cubicBezTo>
                  <a:pt x="20282" y="21462"/>
                  <a:pt x="20027" y="21575"/>
                  <a:pt x="19721" y="21575"/>
                </a:cubicBezTo>
                <a:lnTo>
                  <a:pt x="19665" y="21575"/>
                </a:lnTo>
                <a:cubicBezTo>
                  <a:pt x="19351" y="21538"/>
                  <a:pt x="19082" y="21397"/>
                  <a:pt x="18867" y="21154"/>
                </a:cubicBezTo>
                <a:lnTo>
                  <a:pt x="12701" y="13223"/>
                </a:lnTo>
                <a:cubicBezTo>
                  <a:pt x="11959" y="13871"/>
                  <a:pt x="11266" y="14439"/>
                  <a:pt x="10623" y="14928"/>
                </a:cubicBezTo>
                <a:cubicBezTo>
                  <a:pt x="9975" y="15414"/>
                  <a:pt x="9366" y="15836"/>
                  <a:pt x="8789" y="16189"/>
                </a:cubicBezTo>
                <a:lnTo>
                  <a:pt x="9261" y="19989"/>
                </a:lnTo>
                <a:lnTo>
                  <a:pt x="9261" y="20125"/>
                </a:lnTo>
                <a:cubicBezTo>
                  <a:pt x="9261" y="20424"/>
                  <a:pt x="9162" y="20673"/>
                  <a:pt x="8964" y="20871"/>
                </a:cubicBezTo>
                <a:lnTo>
                  <a:pt x="8546" y="21290"/>
                </a:lnTo>
                <a:cubicBezTo>
                  <a:pt x="8339" y="21499"/>
                  <a:pt x="8076" y="21600"/>
                  <a:pt x="7762" y="21600"/>
                </a:cubicBezTo>
                <a:lnTo>
                  <a:pt x="7705" y="21600"/>
                </a:lnTo>
                <a:cubicBezTo>
                  <a:pt x="7354" y="21564"/>
                  <a:pt x="7088" y="21425"/>
                  <a:pt x="6907" y="21179"/>
                </a:cubicBezTo>
                <a:lnTo>
                  <a:pt x="4131" y="17501"/>
                </a:lnTo>
                <a:lnTo>
                  <a:pt x="418" y="14696"/>
                </a:lnTo>
                <a:cubicBezTo>
                  <a:pt x="155" y="14473"/>
                  <a:pt x="16" y="14202"/>
                  <a:pt x="0" y="13885"/>
                </a:cubicBezTo>
                <a:lnTo>
                  <a:pt x="0" y="13834"/>
                </a:lnTo>
                <a:cubicBezTo>
                  <a:pt x="0" y="13551"/>
                  <a:pt x="104" y="13294"/>
                  <a:pt x="311" y="13060"/>
                </a:cubicBezTo>
                <a:lnTo>
                  <a:pt x="715" y="12669"/>
                </a:lnTo>
                <a:cubicBezTo>
                  <a:pt x="897" y="12440"/>
                  <a:pt x="1151" y="12333"/>
                  <a:pt x="1477" y="12341"/>
                </a:cubicBezTo>
                <a:cubicBezTo>
                  <a:pt x="1550" y="12341"/>
                  <a:pt x="1596" y="12353"/>
                  <a:pt x="1612" y="12370"/>
                </a:cubicBezTo>
                <a:lnTo>
                  <a:pt x="5407" y="12802"/>
                </a:lnTo>
                <a:cubicBezTo>
                  <a:pt x="5761" y="12234"/>
                  <a:pt x="6180" y="11626"/>
                  <a:pt x="6672" y="10984"/>
                </a:cubicBezTo>
                <a:cubicBezTo>
                  <a:pt x="7167" y="10336"/>
                  <a:pt x="7733" y="9655"/>
                  <a:pt x="8376" y="8931"/>
                </a:cubicBezTo>
                <a:lnTo>
                  <a:pt x="478" y="2748"/>
                </a:lnTo>
                <a:cubicBezTo>
                  <a:pt x="195" y="2521"/>
                  <a:pt x="59" y="2256"/>
                  <a:pt x="59" y="1950"/>
                </a:cubicBezTo>
                <a:lnTo>
                  <a:pt x="59" y="1894"/>
                </a:lnTo>
                <a:cubicBezTo>
                  <a:pt x="59" y="1614"/>
                  <a:pt x="161" y="1354"/>
                  <a:pt x="370" y="1111"/>
                </a:cubicBezTo>
                <a:lnTo>
                  <a:pt x="1140" y="336"/>
                </a:lnTo>
                <a:cubicBezTo>
                  <a:pt x="1383" y="130"/>
                  <a:pt x="1641" y="25"/>
                  <a:pt x="1910" y="25"/>
                </a:cubicBezTo>
                <a:lnTo>
                  <a:pt x="2088" y="25"/>
                </a:lnTo>
                <a:cubicBezTo>
                  <a:pt x="2153" y="25"/>
                  <a:pt x="2215" y="45"/>
                  <a:pt x="2269" y="79"/>
                </a:cubicBezTo>
                <a:lnTo>
                  <a:pt x="13148" y="4045"/>
                </a:lnTo>
                <a:lnTo>
                  <a:pt x="15194" y="2030"/>
                </a:lnTo>
                <a:cubicBezTo>
                  <a:pt x="15828" y="1396"/>
                  <a:pt x="16552" y="901"/>
                  <a:pt x="17376" y="540"/>
                </a:cubicBezTo>
                <a:cubicBezTo>
                  <a:pt x="18196" y="180"/>
                  <a:pt x="18952" y="0"/>
                  <a:pt x="19637" y="0"/>
                </a:cubicBezTo>
                <a:cubicBezTo>
                  <a:pt x="20285" y="0"/>
                  <a:pt x="20780" y="166"/>
                  <a:pt x="21114" y="500"/>
                </a:cubicBezTo>
                <a:cubicBezTo>
                  <a:pt x="21292" y="661"/>
                  <a:pt x="21419" y="870"/>
                  <a:pt x="21493" y="1125"/>
                </a:cubicBezTo>
                <a:cubicBezTo>
                  <a:pt x="21564" y="1374"/>
                  <a:pt x="21600" y="1659"/>
                  <a:pt x="21600" y="1973"/>
                </a:cubicBezTo>
                <a:cubicBezTo>
                  <a:pt x="21600" y="2660"/>
                  <a:pt x="21425" y="3415"/>
                  <a:pt x="21077" y="4235"/>
                </a:cubicBezTo>
                <a:cubicBezTo>
                  <a:pt x="20729" y="5055"/>
                  <a:pt x="20231" y="5778"/>
                  <a:pt x="19583" y="6400"/>
                </a:cubicBezTo>
                <a:lnTo>
                  <a:pt x="17548" y="8456"/>
                </a:lnTo>
                <a:lnTo>
                  <a:pt x="21521" y="19327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290" name="AutoShape 45"/>
          <p:cNvSpPr/>
          <p:nvPr/>
        </p:nvSpPr>
        <p:spPr>
          <a:xfrm>
            <a:off x="3667835" y="2848821"/>
            <a:ext cx="198413" cy="2183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0279" y="8467"/>
                </a:moveTo>
                <a:cubicBezTo>
                  <a:pt x="20643" y="8467"/>
                  <a:pt x="20954" y="8597"/>
                  <a:pt x="21213" y="8852"/>
                </a:cubicBezTo>
                <a:cubicBezTo>
                  <a:pt x="21471" y="9111"/>
                  <a:pt x="21600" y="9422"/>
                  <a:pt x="21600" y="9786"/>
                </a:cubicBezTo>
                <a:lnTo>
                  <a:pt x="21600" y="11814"/>
                </a:lnTo>
                <a:cubicBezTo>
                  <a:pt x="21600" y="12181"/>
                  <a:pt x="21471" y="12490"/>
                  <a:pt x="21213" y="12748"/>
                </a:cubicBezTo>
                <a:cubicBezTo>
                  <a:pt x="20954" y="13006"/>
                  <a:pt x="20643" y="13136"/>
                  <a:pt x="20279" y="13136"/>
                </a:cubicBezTo>
                <a:lnTo>
                  <a:pt x="13134" y="13136"/>
                </a:lnTo>
                <a:lnTo>
                  <a:pt x="13134" y="20252"/>
                </a:lnTo>
                <a:cubicBezTo>
                  <a:pt x="13134" y="20637"/>
                  <a:pt x="13005" y="20957"/>
                  <a:pt x="12747" y="21213"/>
                </a:cubicBezTo>
                <a:cubicBezTo>
                  <a:pt x="12488" y="21471"/>
                  <a:pt x="12177" y="21600"/>
                  <a:pt x="11812" y="21600"/>
                </a:cubicBezTo>
                <a:lnTo>
                  <a:pt x="9787" y="21600"/>
                </a:lnTo>
                <a:cubicBezTo>
                  <a:pt x="9423" y="21600"/>
                  <a:pt x="9112" y="21471"/>
                  <a:pt x="8853" y="21213"/>
                </a:cubicBezTo>
                <a:cubicBezTo>
                  <a:pt x="8592" y="20957"/>
                  <a:pt x="8466" y="20646"/>
                  <a:pt x="8466" y="20279"/>
                </a:cubicBezTo>
                <a:lnTo>
                  <a:pt x="8466" y="13136"/>
                </a:lnTo>
                <a:lnTo>
                  <a:pt x="1351" y="13136"/>
                </a:lnTo>
                <a:cubicBezTo>
                  <a:pt x="966" y="13136"/>
                  <a:pt x="646" y="13012"/>
                  <a:pt x="387" y="12763"/>
                </a:cubicBezTo>
                <a:cubicBezTo>
                  <a:pt x="129" y="12516"/>
                  <a:pt x="0" y="12199"/>
                  <a:pt x="0" y="11814"/>
                </a:cubicBezTo>
                <a:lnTo>
                  <a:pt x="0" y="9786"/>
                </a:lnTo>
                <a:cubicBezTo>
                  <a:pt x="0" y="9422"/>
                  <a:pt x="129" y="9114"/>
                  <a:pt x="387" y="8852"/>
                </a:cubicBezTo>
                <a:cubicBezTo>
                  <a:pt x="646" y="8597"/>
                  <a:pt x="954" y="8467"/>
                  <a:pt x="1321" y="8467"/>
                </a:cubicBezTo>
                <a:lnTo>
                  <a:pt x="8466" y="8467"/>
                </a:lnTo>
                <a:lnTo>
                  <a:pt x="8466" y="1351"/>
                </a:lnTo>
                <a:cubicBezTo>
                  <a:pt x="8466" y="966"/>
                  <a:pt x="8589" y="646"/>
                  <a:pt x="8839" y="387"/>
                </a:cubicBezTo>
                <a:cubicBezTo>
                  <a:pt x="9088" y="132"/>
                  <a:pt x="9403" y="0"/>
                  <a:pt x="9787" y="0"/>
                </a:cubicBezTo>
                <a:lnTo>
                  <a:pt x="11812" y="0"/>
                </a:lnTo>
                <a:cubicBezTo>
                  <a:pt x="12177" y="0"/>
                  <a:pt x="12488" y="132"/>
                  <a:pt x="12747" y="387"/>
                </a:cubicBezTo>
                <a:cubicBezTo>
                  <a:pt x="13005" y="646"/>
                  <a:pt x="13134" y="957"/>
                  <a:pt x="13134" y="1321"/>
                </a:cubicBezTo>
                <a:lnTo>
                  <a:pt x="13134" y="8467"/>
                </a:lnTo>
                <a:lnTo>
                  <a:pt x="20279" y="8467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291" name="AutoShape 46"/>
          <p:cNvSpPr/>
          <p:nvPr/>
        </p:nvSpPr>
        <p:spPr>
          <a:xfrm>
            <a:off x="4148346" y="2848821"/>
            <a:ext cx="198412" cy="2183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807" y="0"/>
                </a:moveTo>
                <a:cubicBezTo>
                  <a:pt x="12302" y="0"/>
                  <a:pt x="13706" y="279"/>
                  <a:pt x="15012" y="847"/>
                </a:cubicBezTo>
                <a:cubicBezTo>
                  <a:pt x="16320" y="1408"/>
                  <a:pt x="17464" y="2176"/>
                  <a:pt x="18450" y="3156"/>
                </a:cubicBezTo>
                <a:cubicBezTo>
                  <a:pt x="19433" y="4136"/>
                  <a:pt x="20202" y="5279"/>
                  <a:pt x="20761" y="6590"/>
                </a:cubicBezTo>
                <a:cubicBezTo>
                  <a:pt x="21318" y="7903"/>
                  <a:pt x="21600" y="9306"/>
                  <a:pt x="21600" y="10800"/>
                </a:cubicBezTo>
                <a:cubicBezTo>
                  <a:pt x="21600" y="12297"/>
                  <a:pt x="21318" y="13700"/>
                  <a:pt x="20761" y="15010"/>
                </a:cubicBezTo>
                <a:cubicBezTo>
                  <a:pt x="20202" y="16323"/>
                  <a:pt x="19431" y="17467"/>
                  <a:pt x="18450" y="18444"/>
                </a:cubicBezTo>
                <a:cubicBezTo>
                  <a:pt x="17464" y="19423"/>
                  <a:pt x="16320" y="20192"/>
                  <a:pt x="15012" y="20756"/>
                </a:cubicBezTo>
                <a:cubicBezTo>
                  <a:pt x="13706" y="21321"/>
                  <a:pt x="12302" y="21600"/>
                  <a:pt x="10807" y="21600"/>
                </a:cubicBezTo>
                <a:cubicBezTo>
                  <a:pt x="9309" y="21600"/>
                  <a:pt x="7905" y="21321"/>
                  <a:pt x="6594" y="20756"/>
                </a:cubicBezTo>
                <a:cubicBezTo>
                  <a:pt x="5280" y="20192"/>
                  <a:pt x="4136" y="19424"/>
                  <a:pt x="3158" y="18444"/>
                </a:cubicBezTo>
                <a:cubicBezTo>
                  <a:pt x="2178" y="17467"/>
                  <a:pt x="1409" y="16323"/>
                  <a:pt x="847" y="15010"/>
                </a:cubicBezTo>
                <a:cubicBezTo>
                  <a:pt x="282" y="13700"/>
                  <a:pt x="0" y="12297"/>
                  <a:pt x="0" y="10800"/>
                </a:cubicBezTo>
                <a:cubicBezTo>
                  <a:pt x="0" y="9306"/>
                  <a:pt x="282" y="7903"/>
                  <a:pt x="847" y="6590"/>
                </a:cubicBezTo>
                <a:cubicBezTo>
                  <a:pt x="1409" y="5279"/>
                  <a:pt x="2181" y="4136"/>
                  <a:pt x="3158" y="3156"/>
                </a:cubicBezTo>
                <a:cubicBezTo>
                  <a:pt x="4136" y="2176"/>
                  <a:pt x="5280" y="1408"/>
                  <a:pt x="6594" y="847"/>
                </a:cubicBezTo>
                <a:cubicBezTo>
                  <a:pt x="7902" y="282"/>
                  <a:pt x="9306" y="0"/>
                  <a:pt x="10807" y="0"/>
                </a:cubicBezTo>
                <a:moveTo>
                  <a:pt x="17043" y="9749"/>
                </a:moveTo>
                <a:cubicBezTo>
                  <a:pt x="17043" y="9622"/>
                  <a:pt x="16995" y="9518"/>
                  <a:pt x="16899" y="9433"/>
                </a:cubicBezTo>
                <a:cubicBezTo>
                  <a:pt x="16806" y="9345"/>
                  <a:pt x="16704" y="9303"/>
                  <a:pt x="16597" y="9303"/>
                </a:cubicBezTo>
                <a:lnTo>
                  <a:pt x="12350" y="9303"/>
                </a:lnTo>
                <a:lnTo>
                  <a:pt x="12350" y="4627"/>
                </a:lnTo>
                <a:cubicBezTo>
                  <a:pt x="12350" y="4328"/>
                  <a:pt x="12203" y="4184"/>
                  <a:pt x="11918" y="4192"/>
                </a:cubicBezTo>
                <a:lnTo>
                  <a:pt x="9699" y="4192"/>
                </a:lnTo>
                <a:cubicBezTo>
                  <a:pt x="9402" y="4192"/>
                  <a:pt x="9253" y="4336"/>
                  <a:pt x="9253" y="4627"/>
                </a:cubicBezTo>
                <a:lnTo>
                  <a:pt x="9253" y="9303"/>
                </a:lnTo>
                <a:lnTo>
                  <a:pt x="5020" y="9303"/>
                </a:lnTo>
                <a:cubicBezTo>
                  <a:pt x="4724" y="9303"/>
                  <a:pt x="4574" y="9453"/>
                  <a:pt x="4574" y="9749"/>
                </a:cubicBezTo>
                <a:lnTo>
                  <a:pt x="4574" y="11885"/>
                </a:lnTo>
                <a:cubicBezTo>
                  <a:pt x="4574" y="12181"/>
                  <a:pt x="4724" y="12331"/>
                  <a:pt x="5020" y="12331"/>
                </a:cubicBezTo>
                <a:lnTo>
                  <a:pt x="9253" y="12331"/>
                </a:lnTo>
                <a:lnTo>
                  <a:pt x="9253" y="16981"/>
                </a:lnTo>
                <a:cubicBezTo>
                  <a:pt x="9253" y="17278"/>
                  <a:pt x="9402" y="17425"/>
                  <a:pt x="9699" y="17413"/>
                </a:cubicBezTo>
                <a:lnTo>
                  <a:pt x="11918" y="17413"/>
                </a:lnTo>
                <a:cubicBezTo>
                  <a:pt x="12215" y="17413"/>
                  <a:pt x="12359" y="17269"/>
                  <a:pt x="12350" y="16981"/>
                </a:cubicBezTo>
                <a:lnTo>
                  <a:pt x="12350" y="12331"/>
                </a:lnTo>
                <a:lnTo>
                  <a:pt x="16597" y="12331"/>
                </a:lnTo>
                <a:cubicBezTo>
                  <a:pt x="16704" y="12331"/>
                  <a:pt x="16806" y="12288"/>
                  <a:pt x="16899" y="12201"/>
                </a:cubicBezTo>
                <a:cubicBezTo>
                  <a:pt x="16995" y="12119"/>
                  <a:pt x="17043" y="12012"/>
                  <a:pt x="17043" y="11885"/>
                </a:cubicBezTo>
                <a:lnTo>
                  <a:pt x="17043" y="9749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292" name="AutoShape 47"/>
          <p:cNvSpPr/>
          <p:nvPr/>
        </p:nvSpPr>
        <p:spPr>
          <a:xfrm>
            <a:off x="6350337" y="2855196"/>
            <a:ext cx="198413" cy="1992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8917" y="12965"/>
                </a:moveTo>
                <a:cubicBezTo>
                  <a:pt x="19282" y="12965"/>
                  <a:pt x="19632" y="13047"/>
                  <a:pt x="19960" y="13218"/>
                </a:cubicBezTo>
                <a:cubicBezTo>
                  <a:pt x="20288" y="13388"/>
                  <a:pt x="20572" y="13617"/>
                  <a:pt x="20807" y="13905"/>
                </a:cubicBezTo>
                <a:cubicBezTo>
                  <a:pt x="21050" y="14199"/>
                  <a:pt x="21241" y="14540"/>
                  <a:pt x="21385" y="14933"/>
                </a:cubicBezTo>
                <a:cubicBezTo>
                  <a:pt x="21530" y="15330"/>
                  <a:pt x="21600" y="15744"/>
                  <a:pt x="21600" y="16184"/>
                </a:cubicBezTo>
                <a:lnTo>
                  <a:pt x="21600" y="21051"/>
                </a:lnTo>
                <a:cubicBezTo>
                  <a:pt x="21600" y="21415"/>
                  <a:pt x="21449" y="21600"/>
                  <a:pt x="21143" y="21600"/>
                </a:cubicBezTo>
                <a:lnTo>
                  <a:pt x="457" y="21600"/>
                </a:lnTo>
                <a:cubicBezTo>
                  <a:pt x="151" y="21600"/>
                  <a:pt x="0" y="21415"/>
                  <a:pt x="0" y="21051"/>
                </a:cubicBezTo>
                <a:lnTo>
                  <a:pt x="0" y="16184"/>
                </a:lnTo>
                <a:cubicBezTo>
                  <a:pt x="0" y="15744"/>
                  <a:pt x="70" y="15330"/>
                  <a:pt x="215" y="14933"/>
                </a:cubicBezTo>
                <a:cubicBezTo>
                  <a:pt x="362" y="14540"/>
                  <a:pt x="558" y="14199"/>
                  <a:pt x="800" y="13905"/>
                </a:cubicBezTo>
                <a:cubicBezTo>
                  <a:pt x="1047" y="13617"/>
                  <a:pt x="1336" y="13388"/>
                  <a:pt x="1664" y="13218"/>
                </a:cubicBezTo>
                <a:cubicBezTo>
                  <a:pt x="1992" y="13047"/>
                  <a:pt x="2337" y="12965"/>
                  <a:pt x="2707" y="12965"/>
                </a:cubicBezTo>
                <a:lnTo>
                  <a:pt x="18917" y="12965"/>
                </a:lnTo>
                <a:close/>
                <a:moveTo>
                  <a:pt x="18460" y="18349"/>
                </a:moveTo>
                <a:cubicBezTo>
                  <a:pt x="18460" y="18199"/>
                  <a:pt x="18413" y="18070"/>
                  <a:pt x="18322" y="17964"/>
                </a:cubicBezTo>
                <a:cubicBezTo>
                  <a:pt x="18234" y="17856"/>
                  <a:pt x="18127" y="17803"/>
                  <a:pt x="17999" y="17803"/>
                </a:cubicBezTo>
                <a:lnTo>
                  <a:pt x="3596" y="17803"/>
                </a:lnTo>
                <a:cubicBezTo>
                  <a:pt x="3468" y="17803"/>
                  <a:pt x="3358" y="17853"/>
                  <a:pt x="3273" y="17955"/>
                </a:cubicBezTo>
                <a:cubicBezTo>
                  <a:pt x="3182" y="18058"/>
                  <a:pt x="3136" y="18190"/>
                  <a:pt x="3136" y="18349"/>
                </a:cubicBezTo>
                <a:lnTo>
                  <a:pt x="3136" y="18887"/>
                </a:lnTo>
                <a:cubicBezTo>
                  <a:pt x="3136" y="19033"/>
                  <a:pt x="3182" y="19157"/>
                  <a:pt x="3273" y="19260"/>
                </a:cubicBezTo>
                <a:cubicBezTo>
                  <a:pt x="3358" y="19357"/>
                  <a:pt x="3468" y="19404"/>
                  <a:pt x="3596" y="19404"/>
                </a:cubicBezTo>
                <a:lnTo>
                  <a:pt x="18002" y="19404"/>
                </a:lnTo>
                <a:cubicBezTo>
                  <a:pt x="18129" y="19404"/>
                  <a:pt x="18237" y="19359"/>
                  <a:pt x="18325" y="19266"/>
                </a:cubicBezTo>
                <a:cubicBezTo>
                  <a:pt x="18415" y="19169"/>
                  <a:pt x="18462" y="19042"/>
                  <a:pt x="18462" y="18887"/>
                </a:cubicBezTo>
                <a:lnTo>
                  <a:pt x="18462" y="18349"/>
                </a:lnTo>
                <a:close/>
                <a:moveTo>
                  <a:pt x="18002" y="11347"/>
                </a:moveTo>
                <a:lnTo>
                  <a:pt x="3598" y="11347"/>
                </a:lnTo>
                <a:lnTo>
                  <a:pt x="3598" y="1069"/>
                </a:lnTo>
                <a:cubicBezTo>
                  <a:pt x="3598" y="781"/>
                  <a:pt x="3684" y="528"/>
                  <a:pt x="3860" y="314"/>
                </a:cubicBezTo>
                <a:cubicBezTo>
                  <a:pt x="4034" y="105"/>
                  <a:pt x="4252" y="0"/>
                  <a:pt x="4511" y="0"/>
                </a:cubicBezTo>
                <a:lnTo>
                  <a:pt x="12141" y="0"/>
                </a:lnTo>
                <a:lnTo>
                  <a:pt x="12141" y="5386"/>
                </a:lnTo>
                <a:cubicBezTo>
                  <a:pt x="12141" y="5845"/>
                  <a:pt x="12275" y="6235"/>
                  <a:pt x="12540" y="6550"/>
                </a:cubicBezTo>
                <a:cubicBezTo>
                  <a:pt x="12804" y="6873"/>
                  <a:pt x="13120" y="7031"/>
                  <a:pt x="13490" y="7031"/>
                </a:cubicBezTo>
                <a:lnTo>
                  <a:pt x="18002" y="7031"/>
                </a:lnTo>
                <a:lnTo>
                  <a:pt x="18002" y="11347"/>
                </a:lnTo>
                <a:close/>
                <a:moveTo>
                  <a:pt x="18002" y="5386"/>
                </a:moveTo>
                <a:lnTo>
                  <a:pt x="13490" y="5386"/>
                </a:lnTo>
                <a:lnTo>
                  <a:pt x="13490" y="0"/>
                </a:lnTo>
                <a:lnTo>
                  <a:pt x="18002" y="5386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293" name="AutoShape 49"/>
          <p:cNvSpPr/>
          <p:nvPr/>
        </p:nvSpPr>
        <p:spPr>
          <a:xfrm>
            <a:off x="6350337" y="1409789"/>
            <a:ext cx="198413" cy="1992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3143" y="21048"/>
                </a:moveTo>
                <a:cubicBezTo>
                  <a:pt x="3143" y="21201"/>
                  <a:pt x="3101" y="21330"/>
                  <a:pt x="3025" y="21436"/>
                </a:cubicBezTo>
                <a:cubicBezTo>
                  <a:pt x="2947" y="21545"/>
                  <a:pt x="2841" y="21600"/>
                  <a:pt x="2707" y="21600"/>
                </a:cubicBezTo>
                <a:lnTo>
                  <a:pt x="457" y="21600"/>
                </a:lnTo>
                <a:cubicBezTo>
                  <a:pt x="154" y="21600"/>
                  <a:pt x="0" y="21415"/>
                  <a:pt x="0" y="21048"/>
                </a:cubicBezTo>
                <a:lnTo>
                  <a:pt x="0" y="17394"/>
                </a:lnTo>
                <a:cubicBezTo>
                  <a:pt x="0" y="17245"/>
                  <a:pt x="46" y="17115"/>
                  <a:pt x="134" y="17007"/>
                </a:cubicBezTo>
                <a:cubicBezTo>
                  <a:pt x="225" y="16901"/>
                  <a:pt x="332" y="16845"/>
                  <a:pt x="457" y="16845"/>
                </a:cubicBezTo>
                <a:lnTo>
                  <a:pt x="2707" y="16845"/>
                </a:lnTo>
                <a:cubicBezTo>
                  <a:pt x="2834" y="16845"/>
                  <a:pt x="2937" y="16901"/>
                  <a:pt x="3018" y="17007"/>
                </a:cubicBezTo>
                <a:cubicBezTo>
                  <a:pt x="3101" y="17115"/>
                  <a:pt x="3143" y="17245"/>
                  <a:pt x="3143" y="17394"/>
                </a:cubicBezTo>
                <a:lnTo>
                  <a:pt x="3143" y="21048"/>
                </a:lnTo>
                <a:close/>
                <a:moveTo>
                  <a:pt x="7757" y="21048"/>
                </a:moveTo>
                <a:cubicBezTo>
                  <a:pt x="7757" y="21201"/>
                  <a:pt x="7715" y="21330"/>
                  <a:pt x="7634" y="21436"/>
                </a:cubicBezTo>
                <a:cubicBezTo>
                  <a:pt x="7551" y="21545"/>
                  <a:pt x="7448" y="21600"/>
                  <a:pt x="7324" y="21600"/>
                </a:cubicBezTo>
                <a:lnTo>
                  <a:pt x="5062" y="21600"/>
                </a:lnTo>
                <a:cubicBezTo>
                  <a:pt x="4934" y="21600"/>
                  <a:pt x="4829" y="21545"/>
                  <a:pt x="4739" y="21436"/>
                </a:cubicBezTo>
                <a:cubicBezTo>
                  <a:pt x="4648" y="21330"/>
                  <a:pt x="4604" y="21201"/>
                  <a:pt x="4604" y="21048"/>
                </a:cubicBezTo>
                <a:lnTo>
                  <a:pt x="4604" y="14948"/>
                </a:lnTo>
                <a:cubicBezTo>
                  <a:pt x="4604" y="14798"/>
                  <a:pt x="4648" y="14669"/>
                  <a:pt x="4739" y="14560"/>
                </a:cubicBezTo>
                <a:cubicBezTo>
                  <a:pt x="4829" y="14454"/>
                  <a:pt x="4934" y="14399"/>
                  <a:pt x="5062" y="14399"/>
                </a:cubicBezTo>
                <a:lnTo>
                  <a:pt x="7324" y="14399"/>
                </a:lnTo>
                <a:cubicBezTo>
                  <a:pt x="7448" y="14399"/>
                  <a:pt x="7551" y="14454"/>
                  <a:pt x="7634" y="14560"/>
                </a:cubicBezTo>
                <a:cubicBezTo>
                  <a:pt x="7715" y="14669"/>
                  <a:pt x="7757" y="14798"/>
                  <a:pt x="7757" y="14948"/>
                </a:cubicBezTo>
                <a:lnTo>
                  <a:pt x="7757" y="21048"/>
                </a:lnTo>
                <a:close/>
                <a:moveTo>
                  <a:pt x="12389" y="21048"/>
                </a:moveTo>
                <a:cubicBezTo>
                  <a:pt x="12389" y="21201"/>
                  <a:pt x="12343" y="21330"/>
                  <a:pt x="12252" y="21436"/>
                </a:cubicBezTo>
                <a:cubicBezTo>
                  <a:pt x="12166" y="21545"/>
                  <a:pt x="12056" y="21600"/>
                  <a:pt x="11929" y="21600"/>
                </a:cubicBezTo>
                <a:lnTo>
                  <a:pt x="9666" y="21600"/>
                </a:lnTo>
                <a:cubicBezTo>
                  <a:pt x="9541" y="21600"/>
                  <a:pt x="9434" y="21545"/>
                  <a:pt x="9343" y="21436"/>
                </a:cubicBezTo>
                <a:cubicBezTo>
                  <a:pt x="9255" y="21330"/>
                  <a:pt x="9208" y="21201"/>
                  <a:pt x="9208" y="21048"/>
                </a:cubicBezTo>
                <a:lnTo>
                  <a:pt x="9208" y="11547"/>
                </a:lnTo>
                <a:cubicBezTo>
                  <a:pt x="9208" y="11394"/>
                  <a:pt x="9255" y="11265"/>
                  <a:pt x="9343" y="11159"/>
                </a:cubicBezTo>
                <a:cubicBezTo>
                  <a:pt x="9434" y="11050"/>
                  <a:pt x="9541" y="10997"/>
                  <a:pt x="9666" y="10997"/>
                </a:cubicBezTo>
                <a:lnTo>
                  <a:pt x="11929" y="10997"/>
                </a:lnTo>
                <a:cubicBezTo>
                  <a:pt x="12056" y="10997"/>
                  <a:pt x="12166" y="11050"/>
                  <a:pt x="12252" y="11159"/>
                </a:cubicBezTo>
                <a:cubicBezTo>
                  <a:pt x="12343" y="11265"/>
                  <a:pt x="12389" y="11394"/>
                  <a:pt x="12389" y="11547"/>
                </a:cubicBezTo>
                <a:lnTo>
                  <a:pt x="12389" y="21048"/>
                </a:lnTo>
                <a:close/>
                <a:moveTo>
                  <a:pt x="16994" y="21048"/>
                </a:moveTo>
                <a:cubicBezTo>
                  <a:pt x="16994" y="21201"/>
                  <a:pt x="16947" y="21330"/>
                  <a:pt x="16857" y="21436"/>
                </a:cubicBezTo>
                <a:cubicBezTo>
                  <a:pt x="16768" y="21545"/>
                  <a:pt x="16661" y="21600"/>
                  <a:pt x="16536" y="21600"/>
                </a:cubicBezTo>
                <a:lnTo>
                  <a:pt x="14286" y="21600"/>
                </a:lnTo>
                <a:cubicBezTo>
                  <a:pt x="14159" y="21600"/>
                  <a:pt x="14056" y="21545"/>
                  <a:pt x="13975" y="21436"/>
                </a:cubicBezTo>
                <a:cubicBezTo>
                  <a:pt x="13895" y="21330"/>
                  <a:pt x="13851" y="21201"/>
                  <a:pt x="13851" y="21048"/>
                </a:cubicBezTo>
                <a:lnTo>
                  <a:pt x="13851" y="7058"/>
                </a:lnTo>
                <a:cubicBezTo>
                  <a:pt x="13851" y="6908"/>
                  <a:pt x="13892" y="6781"/>
                  <a:pt x="13968" y="6670"/>
                </a:cubicBezTo>
                <a:cubicBezTo>
                  <a:pt x="14046" y="6564"/>
                  <a:pt x="14152" y="6511"/>
                  <a:pt x="14286" y="6511"/>
                </a:cubicBezTo>
                <a:lnTo>
                  <a:pt x="16536" y="6511"/>
                </a:lnTo>
                <a:cubicBezTo>
                  <a:pt x="16661" y="6511"/>
                  <a:pt x="16768" y="6561"/>
                  <a:pt x="16856" y="6664"/>
                </a:cubicBezTo>
                <a:cubicBezTo>
                  <a:pt x="16947" y="6767"/>
                  <a:pt x="16994" y="6899"/>
                  <a:pt x="16994" y="7058"/>
                </a:cubicBezTo>
                <a:lnTo>
                  <a:pt x="16994" y="21048"/>
                </a:lnTo>
                <a:close/>
                <a:moveTo>
                  <a:pt x="21600" y="21048"/>
                </a:moveTo>
                <a:cubicBezTo>
                  <a:pt x="21600" y="21415"/>
                  <a:pt x="21449" y="21600"/>
                  <a:pt x="21140" y="21600"/>
                </a:cubicBezTo>
                <a:lnTo>
                  <a:pt x="18915" y="21600"/>
                </a:lnTo>
                <a:cubicBezTo>
                  <a:pt x="18612" y="21600"/>
                  <a:pt x="18457" y="21415"/>
                  <a:pt x="18457" y="21048"/>
                </a:cubicBezTo>
                <a:lnTo>
                  <a:pt x="18457" y="549"/>
                </a:lnTo>
                <a:cubicBezTo>
                  <a:pt x="18457" y="182"/>
                  <a:pt x="18609" y="0"/>
                  <a:pt x="18915" y="0"/>
                </a:cubicBezTo>
                <a:lnTo>
                  <a:pt x="21140" y="0"/>
                </a:lnTo>
                <a:cubicBezTo>
                  <a:pt x="21446" y="0"/>
                  <a:pt x="21600" y="182"/>
                  <a:pt x="21600" y="549"/>
                </a:cubicBezTo>
                <a:lnTo>
                  <a:pt x="21600" y="21048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294" name="AutoShape 50"/>
          <p:cNvSpPr/>
          <p:nvPr/>
        </p:nvSpPr>
        <p:spPr>
          <a:xfrm>
            <a:off x="6778482" y="1409789"/>
            <a:ext cx="199209" cy="1992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4866" y="10197"/>
                </a:moveTo>
                <a:cubicBezTo>
                  <a:pt x="15002" y="10365"/>
                  <a:pt x="15072" y="10573"/>
                  <a:pt x="15077" y="10818"/>
                </a:cubicBezTo>
                <a:cubicBezTo>
                  <a:pt x="15080" y="11062"/>
                  <a:pt x="15010" y="11256"/>
                  <a:pt x="14866" y="11408"/>
                </a:cubicBezTo>
                <a:lnTo>
                  <a:pt x="7797" y="19180"/>
                </a:lnTo>
                <a:cubicBezTo>
                  <a:pt x="7642" y="19351"/>
                  <a:pt x="7460" y="19436"/>
                  <a:pt x="7247" y="19436"/>
                </a:cubicBezTo>
                <a:cubicBezTo>
                  <a:pt x="7180" y="19436"/>
                  <a:pt x="7078" y="19415"/>
                  <a:pt x="6940" y="19380"/>
                </a:cubicBezTo>
                <a:cubicBezTo>
                  <a:pt x="6625" y="19230"/>
                  <a:pt x="6467" y="18963"/>
                  <a:pt x="6467" y="18578"/>
                </a:cubicBezTo>
                <a:lnTo>
                  <a:pt x="6467" y="14487"/>
                </a:lnTo>
                <a:lnTo>
                  <a:pt x="996" y="14487"/>
                </a:lnTo>
                <a:cubicBezTo>
                  <a:pt x="715" y="14487"/>
                  <a:pt x="477" y="14381"/>
                  <a:pt x="285" y="14169"/>
                </a:cubicBezTo>
                <a:cubicBezTo>
                  <a:pt x="93" y="13958"/>
                  <a:pt x="0" y="13699"/>
                  <a:pt x="0" y="13391"/>
                </a:cubicBezTo>
                <a:lnTo>
                  <a:pt x="0" y="8215"/>
                </a:lnTo>
                <a:cubicBezTo>
                  <a:pt x="0" y="7903"/>
                  <a:pt x="93" y="7651"/>
                  <a:pt x="285" y="7448"/>
                </a:cubicBezTo>
                <a:cubicBezTo>
                  <a:pt x="475" y="7245"/>
                  <a:pt x="712" y="7146"/>
                  <a:pt x="996" y="7146"/>
                </a:cubicBezTo>
                <a:lnTo>
                  <a:pt x="6467" y="7146"/>
                </a:lnTo>
                <a:lnTo>
                  <a:pt x="6467" y="3025"/>
                </a:lnTo>
                <a:cubicBezTo>
                  <a:pt x="6467" y="2640"/>
                  <a:pt x="6624" y="2376"/>
                  <a:pt x="6940" y="2223"/>
                </a:cubicBezTo>
                <a:cubicBezTo>
                  <a:pt x="7273" y="2094"/>
                  <a:pt x="7556" y="2158"/>
                  <a:pt x="7797" y="2420"/>
                </a:cubicBezTo>
                <a:lnTo>
                  <a:pt x="14866" y="10197"/>
                </a:lnTo>
                <a:close/>
                <a:moveTo>
                  <a:pt x="17664" y="0"/>
                </a:moveTo>
                <a:cubicBezTo>
                  <a:pt x="18201" y="0"/>
                  <a:pt x="18709" y="114"/>
                  <a:pt x="19179" y="343"/>
                </a:cubicBezTo>
                <a:cubicBezTo>
                  <a:pt x="19654" y="572"/>
                  <a:pt x="20068" y="884"/>
                  <a:pt x="20426" y="1265"/>
                </a:cubicBezTo>
                <a:cubicBezTo>
                  <a:pt x="20783" y="1647"/>
                  <a:pt x="21069" y="2105"/>
                  <a:pt x="21283" y="2634"/>
                </a:cubicBezTo>
                <a:cubicBezTo>
                  <a:pt x="21494" y="3166"/>
                  <a:pt x="21600" y="3727"/>
                  <a:pt x="21600" y="4317"/>
                </a:cubicBezTo>
                <a:lnTo>
                  <a:pt x="21600" y="17283"/>
                </a:lnTo>
                <a:cubicBezTo>
                  <a:pt x="21600" y="17870"/>
                  <a:pt x="21494" y="18425"/>
                  <a:pt x="21283" y="18948"/>
                </a:cubicBezTo>
                <a:cubicBezTo>
                  <a:pt x="21069" y="19468"/>
                  <a:pt x="20781" y="19923"/>
                  <a:pt x="20426" y="20320"/>
                </a:cubicBezTo>
                <a:cubicBezTo>
                  <a:pt x="20068" y="20713"/>
                  <a:pt x="19654" y="21022"/>
                  <a:pt x="19187" y="21254"/>
                </a:cubicBezTo>
                <a:cubicBezTo>
                  <a:pt x="18717" y="21483"/>
                  <a:pt x="18209" y="21600"/>
                  <a:pt x="17664" y="21600"/>
                </a:cubicBezTo>
                <a:lnTo>
                  <a:pt x="11785" y="21600"/>
                </a:lnTo>
                <a:lnTo>
                  <a:pt x="11785" y="18887"/>
                </a:lnTo>
                <a:lnTo>
                  <a:pt x="17664" y="18887"/>
                </a:lnTo>
                <a:cubicBezTo>
                  <a:pt x="18065" y="18887"/>
                  <a:pt x="18410" y="18728"/>
                  <a:pt x="18701" y="18414"/>
                </a:cubicBezTo>
                <a:cubicBezTo>
                  <a:pt x="18992" y="18099"/>
                  <a:pt x="19136" y="17721"/>
                  <a:pt x="19136" y="17283"/>
                </a:cubicBezTo>
                <a:lnTo>
                  <a:pt x="19136" y="4317"/>
                </a:lnTo>
                <a:cubicBezTo>
                  <a:pt x="19136" y="3874"/>
                  <a:pt x="18992" y="3498"/>
                  <a:pt x="18709" y="3183"/>
                </a:cubicBezTo>
                <a:cubicBezTo>
                  <a:pt x="18423" y="2872"/>
                  <a:pt x="18076" y="2713"/>
                  <a:pt x="17664" y="2713"/>
                </a:cubicBezTo>
                <a:lnTo>
                  <a:pt x="11785" y="2713"/>
                </a:lnTo>
                <a:lnTo>
                  <a:pt x="11785" y="0"/>
                </a:lnTo>
                <a:lnTo>
                  <a:pt x="17664" y="0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295" name="AutoShape 51"/>
          <p:cNvSpPr/>
          <p:nvPr/>
        </p:nvSpPr>
        <p:spPr>
          <a:xfrm>
            <a:off x="340942" y="1785210"/>
            <a:ext cx="199220" cy="1984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97" h="21600" fill="norm" stroke="1" extrusionOk="0">
                <a:moveTo>
                  <a:pt x="3919" y="21600"/>
                </a:moveTo>
                <a:cubicBezTo>
                  <a:pt x="3385" y="21600"/>
                  <a:pt x="2878" y="21486"/>
                  <a:pt x="2408" y="21257"/>
                </a:cubicBezTo>
                <a:cubicBezTo>
                  <a:pt x="1933" y="21028"/>
                  <a:pt x="1519" y="20716"/>
                  <a:pt x="1164" y="20320"/>
                </a:cubicBezTo>
                <a:cubicBezTo>
                  <a:pt x="801" y="19929"/>
                  <a:pt x="520" y="19471"/>
                  <a:pt x="312" y="18948"/>
                </a:cubicBezTo>
                <a:cubicBezTo>
                  <a:pt x="101" y="18431"/>
                  <a:pt x="0" y="17873"/>
                  <a:pt x="0" y="17282"/>
                </a:cubicBezTo>
                <a:lnTo>
                  <a:pt x="0" y="4318"/>
                </a:lnTo>
                <a:cubicBezTo>
                  <a:pt x="0" y="3727"/>
                  <a:pt x="101" y="3169"/>
                  <a:pt x="312" y="2652"/>
                </a:cubicBezTo>
                <a:cubicBezTo>
                  <a:pt x="520" y="2129"/>
                  <a:pt x="803" y="1674"/>
                  <a:pt x="1164" y="1280"/>
                </a:cubicBezTo>
                <a:cubicBezTo>
                  <a:pt x="1519" y="887"/>
                  <a:pt x="1933" y="575"/>
                  <a:pt x="2408" y="343"/>
                </a:cubicBezTo>
                <a:cubicBezTo>
                  <a:pt x="2881" y="114"/>
                  <a:pt x="3385" y="0"/>
                  <a:pt x="3919" y="0"/>
                </a:cubicBezTo>
                <a:lnTo>
                  <a:pt x="9813" y="0"/>
                </a:lnTo>
                <a:lnTo>
                  <a:pt x="9813" y="2714"/>
                </a:lnTo>
                <a:lnTo>
                  <a:pt x="3919" y="2714"/>
                </a:lnTo>
                <a:cubicBezTo>
                  <a:pt x="3522" y="2714"/>
                  <a:pt x="3177" y="2872"/>
                  <a:pt x="2891" y="3184"/>
                </a:cubicBezTo>
                <a:cubicBezTo>
                  <a:pt x="2608" y="3501"/>
                  <a:pt x="2464" y="3877"/>
                  <a:pt x="2464" y="4318"/>
                </a:cubicBezTo>
                <a:lnTo>
                  <a:pt x="2464" y="17282"/>
                </a:lnTo>
                <a:cubicBezTo>
                  <a:pt x="2464" y="17726"/>
                  <a:pt x="2608" y="18102"/>
                  <a:pt x="2891" y="18416"/>
                </a:cubicBezTo>
                <a:cubicBezTo>
                  <a:pt x="3174" y="18730"/>
                  <a:pt x="3519" y="18886"/>
                  <a:pt x="3919" y="18886"/>
                </a:cubicBezTo>
                <a:lnTo>
                  <a:pt x="9813" y="18886"/>
                </a:lnTo>
                <a:lnTo>
                  <a:pt x="9813" y="21600"/>
                </a:lnTo>
                <a:lnTo>
                  <a:pt x="3919" y="21600"/>
                </a:lnTo>
                <a:close/>
                <a:moveTo>
                  <a:pt x="21359" y="10199"/>
                </a:moveTo>
                <a:cubicBezTo>
                  <a:pt x="21514" y="10369"/>
                  <a:pt x="21591" y="10572"/>
                  <a:pt x="21597" y="10820"/>
                </a:cubicBezTo>
                <a:cubicBezTo>
                  <a:pt x="21600" y="11060"/>
                  <a:pt x="21522" y="11257"/>
                  <a:pt x="21359" y="11407"/>
                </a:cubicBezTo>
                <a:lnTo>
                  <a:pt x="14294" y="19186"/>
                </a:lnTo>
                <a:cubicBezTo>
                  <a:pt x="14136" y="19353"/>
                  <a:pt x="13954" y="19438"/>
                  <a:pt x="13741" y="19438"/>
                </a:cubicBezTo>
                <a:cubicBezTo>
                  <a:pt x="13658" y="19438"/>
                  <a:pt x="13565" y="19421"/>
                  <a:pt x="13460" y="19383"/>
                </a:cubicBezTo>
                <a:cubicBezTo>
                  <a:pt x="13129" y="19233"/>
                  <a:pt x="12961" y="18965"/>
                  <a:pt x="12961" y="18584"/>
                </a:cubicBezTo>
                <a:lnTo>
                  <a:pt x="12961" y="14489"/>
                </a:lnTo>
                <a:lnTo>
                  <a:pt x="7490" y="14489"/>
                </a:lnTo>
                <a:cubicBezTo>
                  <a:pt x="7209" y="14489"/>
                  <a:pt x="6974" y="14383"/>
                  <a:pt x="6779" y="14174"/>
                </a:cubicBezTo>
                <a:cubicBezTo>
                  <a:pt x="6590" y="13960"/>
                  <a:pt x="6494" y="13698"/>
                  <a:pt x="6494" y="13390"/>
                </a:cubicBezTo>
                <a:lnTo>
                  <a:pt x="6494" y="8216"/>
                </a:lnTo>
                <a:cubicBezTo>
                  <a:pt x="6494" y="7910"/>
                  <a:pt x="6590" y="7655"/>
                  <a:pt x="6779" y="7446"/>
                </a:cubicBezTo>
                <a:cubicBezTo>
                  <a:pt x="6972" y="7246"/>
                  <a:pt x="7207" y="7147"/>
                  <a:pt x="7490" y="7147"/>
                </a:cubicBezTo>
                <a:lnTo>
                  <a:pt x="12961" y="7147"/>
                </a:lnTo>
                <a:lnTo>
                  <a:pt x="12961" y="3028"/>
                </a:lnTo>
                <a:cubicBezTo>
                  <a:pt x="12961" y="2643"/>
                  <a:pt x="13127" y="2376"/>
                  <a:pt x="13460" y="2223"/>
                </a:cubicBezTo>
                <a:cubicBezTo>
                  <a:pt x="13794" y="2091"/>
                  <a:pt x="14072" y="2162"/>
                  <a:pt x="14294" y="2423"/>
                </a:cubicBezTo>
                <a:lnTo>
                  <a:pt x="21359" y="10199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296" name="AutoShape 52"/>
          <p:cNvSpPr/>
          <p:nvPr/>
        </p:nvSpPr>
        <p:spPr>
          <a:xfrm>
            <a:off x="804719" y="1779628"/>
            <a:ext cx="199208" cy="19846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0709" y="14021"/>
                </a:moveTo>
                <a:cubicBezTo>
                  <a:pt x="20952" y="14021"/>
                  <a:pt x="21162" y="14126"/>
                  <a:pt x="21336" y="14335"/>
                </a:cubicBezTo>
                <a:cubicBezTo>
                  <a:pt x="21512" y="14549"/>
                  <a:pt x="21600" y="14811"/>
                  <a:pt x="21600" y="15116"/>
                </a:cubicBezTo>
                <a:lnTo>
                  <a:pt x="21600" y="20505"/>
                </a:lnTo>
                <a:cubicBezTo>
                  <a:pt x="21600" y="20816"/>
                  <a:pt x="21512" y="21072"/>
                  <a:pt x="21336" y="21286"/>
                </a:cubicBezTo>
                <a:cubicBezTo>
                  <a:pt x="21162" y="21495"/>
                  <a:pt x="20952" y="21600"/>
                  <a:pt x="20709" y="21600"/>
                </a:cubicBezTo>
                <a:lnTo>
                  <a:pt x="16198" y="21600"/>
                </a:lnTo>
                <a:cubicBezTo>
                  <a:pt x="15941" y="21600"/>
                  <a:pt x="15730" y="21495"/>
                  <a:pt x="15564" y="21286"/>
                </a:cubicBezTo>
                <a:cubicBezTo>
                  <a:pt x="15400" y="21072"/>
                  <a:pt x="15317" y="20816"/>
                  <a:pt x="15317" y="20505"/>
                </a:cubicBezTo>
                <a:lnTo>
                  <a:pt x="15317" y="15116"/>
                </a:lnTo>
                <a:cubicBezTo>
                  <a:pt x="15317" y="14811"/>
                  <a:pt x="15400" y="14549"/>
                  <a:pt x="15571" y="14335"/>
                </a:cubicBezTo>
                <a:cubicBezTo>
                  <a:pt x="15738" y="14126"/>
                  <a:pt x="15946" y="14021"/>
                  <a:pt x="16198" y="14021"/>
                </a:cubicBezTo>
                <a:lnTo>
                  <a:pt x="17789" y="14021"/>
                </a:lnTo>
                <a:lnTo>
                  <a:pt x="17789" y="11870"/>
                </a:lnTo>
                <a:cubicBezTo>
                  <a:pt x="17789" y="11700"/>
                  <a:pt x="17708" y="11611"/>
                  <a:pt x="17544" y="11603"/>
                </a:cubicBezTo>
                <a:lnTo>
                  <a:pt x="11474" y="11603"/>
                </a:lnTo>
                <a:lnTo>
                  <a:pt x="11474" y="14020"/>
                </a:lnTo>
                <a:lnTo>
                  <a:pt x="13055" y="14020"/>
                </a:lnTo>
                <a:cubicBezTo>
                  <a:pt x="13297" y="14020"/>
                  <a:pt x="13508" y="14126"/>
                  <a:pt x="13682" y="14335"/>
                </a:cubicBezTo>
                <a:cubicBezTo>
                  <a:pt x="13858" y="14549"/>
                  <a:pt x="13946" y="14811"/>
                  <a:pt x="13946" y="15116"/>
                </a:cubicBezTo>
                <a:lnTo>
                  <a:pt x="13946" y="20505"/>
                </a:lnTo>
                <a:cubicBezTo>
                  <a:pt x="13946" y="20816"/>
                  <a:pt x="13858" y="21072"/>
                  <a:pt x="13682" y="21286"/>
                </a:cubicBezTo>
                <a:cubicBezTo>
                  <a:pt x="13508" y="21495"/>
                  <a:pt x="13297" y="21600"/>
                  <a:pt x="13055" y="21600"/>
                </a:cubicBezTo>
                <a:lnTo>
                  <a:pt x="8543" y="21600"/>
                </a:lnTo>
                <a:cubicBezTo>
                  <a:pt x="8298" y="21600"/>
                  <a:pt x="8090" y="21495"/>
                  <a:pt x="7913" y="21286"/>
                </a:cubicBezTo>
                <a:cubicBezTo>
                  <a:pt x="7740" y="21072"/>
                  <a:pt x="7651" y="20816"/>
                  <a:pt x="7651" y="20505"/>
                </a:cubicBezTo>
                <a:lnTo>
                  <a:pt x="7651" y="15116"/>
                </a:lnTo>
                <a:cubicBezTo>
                  <a:pt x="7651" y="14811"/>
                  <a:pt x="7740" y="14549"/>
                  <a:pt x="7913" y="14335"/>
                </a:cubicBezTo>
                <a:cubicBezTo>
                  <a:pt x="8090" y="14126"/>
                  <a:pt x="8298" y="14020"/>
                  <a:pt x="8543" y="14020"/>
                </a:cubicBezTo>
                <a:lnTo>
                  <a:pt x="10124" y="14020"/>
                </a:lnTo>
                <a:lnTo>
                  <a:pt x="10124" y="11603"/>
                </a:lnTo>
                <a:lnTo>
                  <a:pt x="4056" y="11603"/>
                </a:lnTo>
                <a:cubicBezTo>
                  <a:pt x="3901" y="11603"/>
                  <a:pt x="3821" y="11691"/>
                  <a:pt x="3821" y="11870"/>
                </a:cubicBezTo>
                <a:lnTo>
                  <a:pt x="3821" y="14021"/>
                </a:lnTo>
                <a:lnTo>
                  <a:pt x="5402" y="14021"/>
                </a:lnTo>
                <a:cubicBezTo>
                  <a:pt x="5661" y="14021"/>
                  <a:pt x="5874" y="14126"/>
                  <a:pt x="6053" y="14335"/>
                </a:cubicBezTo>
                <a:cubicBezTo>
                  <a:pt x="6229" y="14549"/>
                  <a:pt x="6315" y="14811"/>
                  <a:pt x="6315" y="15116"/>
                </a:cubicBezTo>
                <a:lnTo>
                  <a:pt x="6315" y="20505"/>
                </a:lnTo>
                <a:cubicBezTo>
                  <a:pt x="6315" y="20816"/>
                  <a:pt x="6229" y="21072"/>
                  <a:pt x="6053" y="21286"/>
                </a:cubicBezTo>
                <a:cubicBezTo>
                  <a:pt x="5877" y="21495"/>
                  <a:pt x="5664" y="21600"/>
                  <a:pt x="5402" y="21600"/>
                </a:cubicBezTo>
                <a:lnTo>
                  <a:pt x="913" y="21600"/>
                </a:lnTo>
                <a:cubicBezTo>
                  <a:pt x="658" y="21600"/>
                  <a:pt x="440" y="21495"/>
                  <a:pt x="261" y="21286"/>
                </a:cubicBezTo>
                <a:cubicBezTo>
                  <a:pt x="88" y="21072"/>
                  <a:pt x="0" y="20816"/>
                  <a:pt x="0" y="20505"/>
                </a:cubicBezTo>
                <a:lnTo>
                  <a:pt x="0" y="15116"/>
                </a:lnTo>
                <a:cubicBezTo>
                  <a:pt x="0" y="14811"/>
                  <a:pt x="88" y="14549"/>
                  <a:pt x="261" y="14335"/>
                </a:cubicBezTo>
                <a:cubicBezTo>
                  <a:pt x="438" y="14126"/>
                  <a:pt x="656" y="14021"/>
                  <a:pt x="913" y="14021"/>
                </a:cubicBezTo>
                <a:lnTo>
                  <a:pt x="2472" y="14021"/>
                </a:lnTo>
                <a:lnTo>
                  <a:pt x="2472" y="11870"/>
                </a:lnTo>
                <a:cubicBezTo>
                  <a:pt x="2472" y="11353"/>
                  <a:pt x="2629" y="10912"/>
                  <a:pt x="2942" y="10544"/>
                </a:cubicBezTo>
                <a:cubicBezTo>
                  <a:pt x="3253" y="10180"/>
                  <a:pt x="3622" y="9997"/>
                  <a:pt x="4053" y="9997"/>
                </a:cubicBezTo>
                <a:lnTo>
                  <a:pt x="10121" y="9997"/>
                </a:lnTo>
                <a:lnTo>
                  <a:pt x="10121" y="7550"/>
                </a:lnTo>
                <a:lnTo>
                  <a:pt x="8540" y="7550"/>
                </a:lnTo>
                <a:cubicBezTo>
                  <a:pt x="8295" y="7550"/>
                  <a:pt x="8087" y="7450"/>
                  <a:pt x="7911" y="7248"/>
                </a:cubicBezTo>
                <a:cubicBezTo>
                  <a:pt x="7737" y="7045"/>
                  <a:pt x="7649" y="6789"/>
                  <a:pt x="7649" y="6484"/>
                </a:cubicBezTo>
                <a:lnTo>
                  <a:pt x="7649" y="1066"/>
                </a:lnTo>
                <a:cubicBezTo>
                  <a:pt x="7649" y="775"/>
                  <a:pt x="7737" y="522"/>
                  <a:pt x="7911" y="314"/>
                </a:cubicBezTo>
                <a:cubicBezTo>
                  <a:pt x="8087" y="102"/>
                  <a:pt x="8295" y="0"/>
                  <a:pt x="8540" y="0"/>
                </a:cubicBezTo>
                <a:lnTo>
                  <a:pt x="13053" y="0"/>
                </a:lnTo>
                <a:cubicBezTo>
                  <a:pt x="13295" y="0"/>
                  <a:pt x="13505" y="102"/>
                  <a:pt x="13679" y="314"/>
                </a:cubicBezTo>
                <a:cubicBezTo>
                  <a:pt x="13855" y="522"/>
                  <a:pt x="13944" y="775"/>
                  <a:pt x="13944" y="1066"/>
                </a:cubicBezTo>
                <a:lnTo>
                  <a:pt x="13944" y="6484"/>
                </a:lnTo>
                <a:cubicBezTo>
                  <a:pt x="13944" y="6789"/>
                  <a:pt x="13855" y="7045"/>
                  <a:pt x="13679" y="7248"/>
                </a:cubicBezTo>
                <a:cubicBezTo>
                  <a:pt x="13505" y="7450"/>
                  <a:pt x="13295" y="7550"/>
                  <a:pt x="13053" y="7550"/>
                </a:cubicBezTo>
                <a:lnTo>
                  <a:pt x="11471" y="7550"/>
                </a:lnTo>
                <a:lnTo>
                  <a:pt x="11471" y="9997"/>
                </a:lnTo>
                <a:lnTo>
                  <a:pt x="17542" y="9997"/>
                </a:lnTo>
                <a:cubicBezTo>
                  <a:pt x="17970" y="9997"/>
                  <a:pt x="18340" y="10177"/>
                  <a:pt x="18653" y="10538"/>
                </a:cubicBezTo>
                <a:cubicBezTo>
                  <a:pt x="18967" y="10900"/>
                  <a:pt x="19123" y="11344"/>
                  <a:pt x="19123" y="11870"/>
                </a:cubicBezTo>
                <a:lnTo>
                  <a:pt x="19123" y="14021"/>
                </a:lnTo>
                <a:lnTo>
                  <a:pt x="20709" y="14021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297" name="AutoShape 53"/>
          <p:cNvSpPr/>
          <p:nvPr/>
        </p:nvSpPr>
        <p:spPr>
          <a:xfrm>
            <a:off x="1291601" y="1785210"/>
            <a:ext cx="198413" cy="1984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332" y="9366"/>
                </a:moveTo>
                <a:cubicBezTo>
                  <a:pt x="969" y="9366"/>
                  <a:pt x="657" y="9262"/>
                  <a:pt x="392" y="9056"/>
                </a:cubicBezTo>
                <a:cubicBezTo>
                  <a:pt x="132" y="8850"/>
                  <a:pt x="0" y="8601"/>
                  <a:pt x="0" y="8310"/>
                </a:cubicBezTo>
                <a:cubicBezTo>
                  <a:pt x="0" y="8014"/>
                  <a:pt x="135" y="7762"/>
                  <a:pt x="403" y="7556"/>
                </a:cubicBezTo>
                <a:lnTo>
                  <a:pt x="9819" y="307"/>
                </a:lnTo>
                <a:cubicBezTo>
                  <a:pt x="10087" y="101"/>
                  <a:pt x="10410" y="0"/>
                  <a:pt x="10788" y="0"/>
                </a:cubicBezTo>
                <a:cubicBezTo>
                  <a:pt x="11175" y="0"/>
                  <a:pt x="11502" y="101"/>
                  <a:pt x="11773" y="307"/>
                </a:cubicBezTo>
                <a:lnTo>
                  <a:pt x="21193" y="7556"/>
                </a:lnTo>
                <a:cubicBezTo>
                  <a:pt x="21461" y="7762"/>
                  <a:pt x="21597" y="8014"/>
                  <a:pt x="21597" y="8310"/>
                </a:cubicBezTo>
                <a:cubicBezTo>
                  <a:pt x="21597" y="8593"/>
                  <a:pt x="21465" y="8838"/>
                  <a:pt x="21200" y="9047"/>
                </a:cubicBezTo>
                <a:cubicBezTo>
                  <a:pt x="20940" y="9259"/>
                  <a:pt x="20613" y="9366"/>
                  <a:pt x="20224" y="9366"/>
                </a:cubicBezTo>
                <a:lnTo>
                  <a:pt x="1332" y="9366"/>
                </a:lnTo>
                <a:close/>
                <a:moveTo>
                  <a:pt x="20228" y="12234"/>
                </a:moveTo>
                <a:cubicBezTo>
                  <a:pt x="20613" y="12234"/>
                  <a:pt x="20940" y="12338"/>
                  <a:pt x="21204" y="12544"/>
                </a:cubicBezTo>
                <a:cubicBezTo>
                  <a:pt x="21468" y="12753"/>
                  <a:pt x="21600" y="12999"/>
                  <a:pt x="21600" y="13287"/>
                </a:cubicBezTo>
                <a:cubicBezTo>
                  <a:pt x="21600" y="13586"/>
                  <a:pt x="21465" y="13838"/>
                  <a:pt x="21197" y="14047"/>
                </a:cubicBezTo>
                <a:lnTo>
                  <a:pt x="11777" y="21290"/>
                </a:lnTo>
                <a:cubicBezTo>
                  <a:pt x="11509" y="21499"/>
                  <a:pt x="11182" y="21600"/>
                  <a:pt x="10792" y="21600"/>
                </a:cubicBezTo>
                <a:cubicBezTo>
                  <a:pt x="10403" y="21600"/>
                  <a:pt x="10084" y="21499"/>
                  <a:pt x="9823" y="21290"/>
                </a:cubicBezTo>
                <a:lnTo>
                  <a:pt x="407" y="14047"/>
                </a:lnTo>
                <a:cubicBezTo>
                  <a:pt x="139" y="13838"/>
                  <a:pt x="3" y="13586"/>
                  <a:pt x="3" y="13287"/>
                </a:cubicBezTo>
                <a:cubicBezTo>
                  <a:pt x="3" y="13007"/>
                  <a:pt x="135" y="12765"/>
                  <a:pt x="396" y="12550"/>
                </a:cubicBezTo>
                <a:cubicBezTo>
                  <a:pt x="660" y="12338"/>
                  <a:pt x="972" y="12234"/>
                  <a:pt x="1336" y="12234"/>
                </a:cubicBezTo>
                <a:lnTo>
                  <a:pt x="20228" y="12234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298" name="AutoShape 54"/>
          <p:cNvSpPr/>
          <p:nvPr/>
        </p:nvSpPr>
        <p:spPr>
          <a:xfrm>
            <a:off x="1778487" y="1783614"/>
            <a:ext cx="198413" cy="19846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0264" y="0"/>
                </a:moveTo>
                <a:cubicBezTo>
                  <a:pt x="20628" y="0"/>
                  <a:pt x="20943" y="234"/>
                  <a:pt x="21204" y="709"/>
                </a:cubicBezTo>
                <a:cubicBezTo>
                  <a:pt x="21468" y="1198"/>
                  <a:pt x="21600" y="1764"/>
                  <a:pt x="21600" y="2428"/>
                </a:cubicBezTo>
                <a:cubicBezTo>
                  <a:pt x="21600" y="3119"/>
                  <a:pt x="21465" y="3698"/>
                  <a:pt x="21197" y="4180"/>
                </a:cubicBezTo>
                <a:lnTo>
                  <a:pt x="11775" y="20884"/>
                </a:lnTo>
                <a:cubicBezTo>
                  <a:pt x="11507" y="21360"/>
                  <a:pt x="11180" y="21600"/>
                  <a:pt x="10790" y="21600"/>
                </a:cubicBezTo>
                <a:cubicBezTo>
                  <a:pt x="10379" y="21600"/>
                  <a:pt x="10071" y="21360"/>
                  <a:pt x="9858" y="20884"/>
                </a:cubicBezTo>
                <a:lnTo>
                  <a:pt x="403" y="4180"/>
                </a:lnTo>
                <a:cubicBezTo>
                  <a:pt x="135" y="3698"/>
                  <a:pt x="0" y="3119"/>
                  <a:pt x="0" y="2428"/>
                </a:cubicBezTo>
                <a:cubicBezTo>
                  <a:pt x="0" y="1784"/>
                  <a:pt x="132" y="1224"/>
                  <a:pt x="392" y="729"/>
                </a:cubicBezTo>
                <a:cubicBezTo>
                  <a:pt x="657" y="240"/>
                  <a:pt x="969" y="0"/>
                  <a:pt x="1336" y="0"/>
                </a:cubicBezTo>
                <a:lnTo>
                  <a:pt x="20264" y="0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299" name="AutoShape 55"/>
          <p:cNvSpPr/>
          <p:nvPr/>
        </p:nvSpPr>
        <p:spPr>
          <a:xfrm>
            <a:off x="7194470" y="1791586"/>
            <a:ext cx="199209" cy="19926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336" y="21600"/>
                </a:moveTo>
                <a:cubicBezTo>
                  <a:pt x="969" y="21600"/>
                  <a:pt x="657" y="21366"/>
                  <a:pt x="392" y="20891"/>
                </a:cubicBezTo>
                <a:cubicBezTo>
                  <a:pt x="132" y="20402"/>
                  <a:pt x="0" y="19836"/>
                  <a:pt x="0" y="19172"/>
                </a:cubicBezTo>
                <a:cubicBezTo>
                  <a:pt x="0" y="18481"/>
                  <a:pt x="135" y="17908"/>
                  <a:pt x="403" y="17420"/>
                </a:cubicBezTo>
                <a:lnTo>
                  <a:pt x="9821" y="716"/>
                </a:lnTo>
                <a:cubicBezTo>
                  <a:pt x="10089" y="240"/>
                  <a:pt x="10412" y="0"/>
                  <a:pt x="10790" y="0"/>
                </a:cubicBezTo>
                <a:cubicBezTo>
                  <a:pt x="11177" y="0"/>
                  <a:pt x="11504" y="240"/>
                  <a:pt x="11775" y="716"/>
                </a:cubicBezTo>
                <a:lnTo>
                  <a:pt x="21197" y="17420"/>
                </a:lnTo>
                <a:cubicBezTo>
                  <a:pt x="21465" y="17908"/>
                  <a:pt x="21600" y="18481"/>
                  <a:pt x="21600" y="19172"/>
                </a:cubicBezTo>
                <a:cubicBezTo>
                  <a:pt x="21600" y="19816"/>
                  <a:pt x="21468" y="20376"/>
                  <a:pt x="21204" y="20871"/>
                </a:cubicBezTo>
                <a:cubicBezTo>
                  <a:pt x="20943" y="21360"/>
                  <a:pt x="20628" y="21600"/>
                  <a:pt x="20264" y="21600"/>
                </a:cubicBezTo>
                <a:lnTo>
                  <a:pt x="1336" y="21600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00" name="AutoShape 56"/>
          <p:cNvSpPr/>
          <p:nvPr/>
        </p:nvSpPr>
        <p:spPr>
          <a:xfrm>
            <a:off x="7694098" y="1782021"/>
            <a:ext cx="199220" cy="1984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98" h="21545" fill="norm" stroke="1" extrusionOk="0">
                <a:moveTo>
                  <a:pt x="357" y="9006"/>
                </a:moveTo>
                <a:cubicBezTo>
                  <a:pt x="57" y="8710"/>
                  <a:pt x="-52" y="8437"/>
                  <a:pt x="22" y="8189"/>
                </a:cubicBezTo>
                <a:cubicBezTo>
                  <a:pt x="100" y="7941"/>
                  <a:pt x="330" y="7789"/>
                  <a:pt x="716" y="7738"/>
                </a:cubicBezTo>
                <a:lnTo>
                  <a:pt x="7205" y="6739"/>
                </a:lnTo>
                <a:lnTo>
                  <a:pt x="10113" y="551"/>
                </a:lnTo>
                <a:cubicBezTo>
                  <a:pt x="10284" y="183"/>
                  <a:pt x="10496" y="0"/>
                  <a:pt x="10742" y="0"/>
                </a:cubicBezTo>
                <a:cubicBezTo>
                  <a:pt x="10990" y="0"/>
                  <a:pt x="11204" y="180"/>
                  <a:pt x="11383" y="551"/>
                </a:cubicBezTo>
                <a:lnTo>
                  <a:pt x="14294" y="6739"/>
                </a:lnTo>
                <a:lnTo>
                  <a:pt x="20780" y="7738"/>
                </a:lnTo>
                <a:cubicBezTo>
                  <a:pt x="21168" y="7789"/>
                  <a:pt x="21393" y="7941"/>
                  <a:pt x="21474" y="8189"/>
                </a:cubicBezTo>
                <a:cubicBezTo>
                  <a:pt x="21548" y="8437"/>
                  <a:pt x="21449" y="8710"/>
                  <a:pt x="21179" y="9006"/>
                </a:cubicBezTo>
                <a:lnTo>
                  <a:pt x="16474" y="13805"/>
                </a:lnTo>
                <a:lnTo>
                  <a:pt x="17575" y="20598"/>
                </a:lnTo>
                <a:cubicBezTo>
                  <a:pt x="17644" y="21006"/>
                  <a:pt x="17577" y="21282"/>
                  <a:pt x="17376" y="21443"/>
                </a:cubicBezTo>
                <a:cubicBezTo>
                  <a:pt x="17178" y="21600"/>
                  <a:pt x="16900" y="21575"/>
                  <a:pt x="16549" y="21370"/>
                </a:cubicBezTo>
                <a:lnTo>
                  <a:pt x="10754" y="18173"/>
                </a:lnTo>
                <a:lnTo>
                  <a:pt x="4947" y="21370"/>
                </a:lnTo>
                <a:cubicBezTo>
                  <a:pt x="4596" y="21575"/>
                  <a:pt x="4321" y="21600"/>
                  <a:pt x="4120" y="21443"/>
                </a:cubicBezTo>
                <a:cubicBezTo>
                  <a:pt x="3919" y="21282"/>
                  <a:pt x="3849" y="21003"/>
                  <a:pt x="3922" y="20598"/>
                </a:cubicBezTo>
                <a:lnTo>
                  <a:pt x="5022" y="13805"/>
                </a:lnTo>
                <a:lnTo>
                  <a:pt x="357" y="9006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01" name="AutoShape 57"/>
          <p:cNvSpPr/>
          <p:nvPr/>
        </p:nvSpPr>
        <p:spPr>
          <a:xfrm>
            <a:off x="8189755" y="1782021"/>
            <a:ext cx="198413" cy="1984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800" y="0"/>
                </a:moveTo>
                <a:cubicBezTo>
                  <a:pt x="10959" y="0"/>
                  <a:pt x="11089" y="62"/>
                  <a:pt x="11197" y="183"/>
                </a:cubicBezTo>
                <a:cubicBezTo>
                  <a:pt x="11304" y="304"/>
                  <a:pt x="11382" y="426"/>
                  <a:pt x="11436" y="553"/>
                </a:cubicBezTo>
                <a:lnTo>
                  <a:pt x="14365" y="6759"/>
                </a:lnTo>
                <a:lnTo>
                  <a:pt x="20889" y="7759"/>
                </a:lnTo>
                <a:cubicBezTo>
                  <a:pt x="21046" y="7795"/>
                  <a:pt x="21199" y="7852"/>
                  <a:pt x="21361" y="7934"/>
                </a:cubicBezTo>
                <a:cubicBezTo>
                  <a:pt x="21520" y="8016"/>
                  <a:pt x="21600" y="8160"/>
                  <a:pt x="21600" y="8366"/>
                </a:cubicBezTo>
                <a:cubicBezTo>
                  <a:pt x="21600" y="8493"/>
                  <a:pt x="21568" y="8611"/>
                  <a:pt x="21509" y="8724"/>
                </a:cubicBezTo>
                <a:cubicBezTo>
                  <a:pt x="21450" y="8837"/>
                  <a:pt x="21377" y="8939"/>
                  <a:pt x="21291" y="9026"/>
                </a:cubicBezTo>
                <a:lnTo>
                  <a:pt x="16557" y="13841"/>
                </a:lnTo>
                <a:lnTo>
                  <a:pt x="17665" y="20655"/>
                </a:lnTo>
                <a:cubicBezTo>
                  <a:pt x="17665" y="20688"/>
                  <a:pt x="17670" y="20731"/>
                  <a:pt x="17678" y="20776"/>
                </a:cubicBezTo>
                <a:cubicBezTo>
                  <a:pt x="17689" y="20821"/>
                  <a:pt x="17692" y="20875"/>
                  <a:pt x="17692" y="20937"/>
                </a:cubicBezTo>
                <a:cubicBezTo>
                  <a:pt x="17692" y="21121"/>
                  <a:pt x="17654" y="21273"/>
                  <a:pt x="17576" y="21403"/>
                </a:cubicBezTo>
                <a:cubicBezTo>
                  <a:pt x="17500" y="21536"/>
                  <a:pt x="17360" y="21600"/>
                  <a:pt x="17164" y="21600"/>
                </a:cubicBezTo>
                <a:cubicBezTo>
                  <a:pt x="16967" y="21600"/>
                  <a:pt x="16789" y="21541"/>
                  <a:pt x="16636" y="21425"/>
                </a:cubicBezTo>
                <a:lnTo>
                  <a:pt x="10802" y="18221"/>
                </a:lnTo>
                <a:lnTo>
                  <a:pt x="4964" y="21425"/>
                </a:lnTo>
                <a:cubicBezTo>
                  <a:pt x="4808" y="21533"/>
                  <a:pt x="4641" y="21592"/>
                  <a:pt x="4461" y="21600"/>
                </a:cubicBezTo>
                <a:cubicBezTo>
                  <a:pt x="4261" y="21600"/>
                  <a:pt x="4121" y="21536"/>
                  <a:pt x="4035" y="21403"/>
                </a:cubicBezTo>
                <a:cubicBezTo>
                  <a:pt x="3949" y="21273"/>
                  <a:pt x="3906" y="21120"/>
                  <a:pt x="3906" y="20937"/>
                </a:cubicBezTo>
                <a:cubicBezTo>
                  <a:pt x="3906" y="20886"/>
                  <a:pt x="3908" y="20832"/>
                  <a:pt x="3919" y="20782"/>
                </a:cubicBezTo>
                <a:cubicBezTo>
                  <a:pt x="3927" y="20734"/>
                  <a:pt x="3933" y="20689"/>
                  <a:pt x="3933" y="20655"/>
                </a:cubicBezTo>
                <a:lnTo>
                  <a:pt x="5040" y="13841"/>
                </a:lnTo>
                <a:lnTo>
                  <a:pt x="347" y="9026"/>
                </a:lnTo>
                <a:cubicBezTo>
                  <a:pt x="261" y="8939"/>
                  <a:pt x="180" y="8837"/>
                  <a:pt x="107" y="8724"/>
                </a:cubicBezTo>
                <a:cubicBezTo>
                  <a:pt x="35" y="8611"/>
                  <a:pt x="0" y="8493"/>
                  <a:pt x="0" y="8366"/>
                </a:cubicBezTo>
                <a:cubicBezTo>
                  <a:pt x="0" y="8160"/>
                  <a:pt x="78" y="8016"/>
                  <a:pt x="237" y="7934"/>
                </a:cubicBezTo>
                <a:cubicBezTo>
                  <a:pt x="398" y="7852"/>
                  <a:pt x="552" y="7795"/>
                  <a:pt x="708" y="7759"/>
                </a:cubicBezTo>
                <a:lnTo>
                  <a:pt x="7235" y="6759"/>
                </a:lnTo>
                <a:lnTo>
                  <a:pt x="10161" y="553"/>
                </a:lnTo>
                <a:cubicBezTo>
                  <a:pt x="10215" y="426"/>
                  <a:pt x="10301" y="304"/>
                  <a:pt x="10420" y="183"/>
                </a:cubicBezTo>
                <a:cubicBezTo>
                  <a:pt x="10538" y="62"/>
                  <a:pt x="10668" y="0"/>
                  <a:pt x="10800" y="0"/>
                </a:cubicBezTo>
                <a:moveTo>
                  <a:pt x="8612" y="8719"/>
                </a:moveTo>
                <a:lnTo>
                  <a:pt x="3725" y="9475"/>
                </a:lnTo>
                <a:lnTo>
                  <a:pt x="7260" y="13099"/>
                </a:lnTo>
                <a:lnTo>
                  <a:pt x="6422" y="18193"/>
                </a:lnTo>
                <a:lnTo>
                  <a:pt x="10802" y="15787"/>
                </a:lnTo>
                <a:lnTo>
                  <a:pt x="15192" y="18193"/>
                </a:lnTo>
                <a:lnTo>
                  <a:pt x="14343" y="13099"/>
                </a:lnTo>
                <a:lnTo>
                  <a:pt x="17877" y="9475"/>
                </a:lnTo>
                <a:lnTo>
                  <a:pt x="13001" y="8719"/>
                </a:lnTo>
                <a:lnTo>
                  <a:pt x="10805" y="4068"/>
                </a:lnTo>
                <a:lnTo>
                  <a:pt x="8612" y="8719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02" name="AutoShape 59"/>
          <p:cNvSpPr/>
          <p:nvPr/>
        </p:nvSpPr>
        <p:spPr>
          <a:xfrm>
            <a:off x="5505686" y="3671985"/>
            <a:ext cx="199217" cy="19847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90" h="21591" fill="norm" stroke="1" extrusionOk="0">
                <a:moveTo>
                  <a:pt x="21096" y="11487"/>
                </a:moveTo>
                <a:cubicBezTo>
                  <a:pt x="21415" y="11843"/>
                  <a:pt x="21581" y="12246"/>
                  <a:pt x="21590" y="12695"/>
                </a:cubicBezTo>
                <a:cubicBezTo>
                  <a:pt x="21600" y="13146"/>
                  <a:pt x="21436" y="13532"/>
                  <a:pt x="21096" y="13854"/>
                </a:cubicBezTo>
                <a:lnTo>
                  <a:pt x="13464" y="21093"/>
                </a:lnTo>
                <a:cubicBezTo>
                  <a:pt x="13124" y="21418"/>
                  <a:pt x="12709" y="21582"/>
                  <a:pt x="12215" y="21591"/>
                </a:cubicBezTo>
                <a:cubicBezTo>
                  <a:pt x="11721" y="21600"/>
                  <a:pt x="11306" y="21436"/>
                  <a:pt x="10969" y="21093"/>
                </a:cubicBezTo>
                <a:lnTo>
                  <a:pt x="1245" y="10771"/>
                </a:lnTo>
                <a:cubicBezTo>
                  <a:pt x="909" y="10429"/>
                  <a:pt x="615" y="9988"/>
                  <a:pt x="369" y="9448"/>
                </a:cubicBezTo>
                <a:cubicBezTo>
                  <a:pt x="121" y="8907"/>
                  <a:pt x="0" y="8395"/>
                  <a:pt x="0" y="7918"/>
                </a:cubicBezTo>
                <a:lnTo>
                  <a:pt x="0" y="1668"/>
                </a:lnTo>
                <a:cubicBezTo>
                  <a:pt x="0" y="1219"/>
                  <a:pt x="169" y="828"/>
                  <a:pt x="506" y="497"/>
                </a:cubicBezTo>
                <a:cubicBezTo>
                  <a:pt x="842" y="166"/>
                  <a:pt x="1260" y="0"/>
                  <a:pt x="1755" y="0"/>
                </a:cubicBezTo>
                <a:lnTo>
                  <a:pt x="8341" y="0"/>
                </a:lnTo>
                <a:cubicBezTo>
                  <a:pt x="8835" y="0"/>
                  <a:pt x="9384" y="115"/>
                  <a:pt x="9981" y="342"/>
                </a:cubicBezTo>
                <a:cubicBezTo>
                  <a:pt x="10581" y="566"/>
                  <a:pt x="11036" y="845"/>
                  <a:pt x="11345" y="1187"/>
                </a:cubicBezTo>
                <a:lnTo>
                  <a:pt x="21096" y="11487"/>
                </a:lnTo>
                <a:close/>
                <a:moveTo>
                  <a:pt x="4540" y="5921"/>
                </a:moveTo>
                <a:cubicBezTo>
                  <a:pt x="5013" y="5921"/>
                  <a:pt x="5416" y="5766"/>
                  <a:pt x="5744" y="5456"/>
                </a:cubicBezTo>
                <a:cubicBezTo>
                  <a:pt x="6071" y="5142"/>
                  <a:pt x="6235" y="4762"/>
                  <a:pt x="6235" y="4311"/>
                </a:cubicBezTo>
                <a:cubicBezTo>
                  <a:pt x="6235" y="3862"/>
                  <a:pt x="6071" y="3483"/>
                  <a:pt x="5744" y="3175"/>
                </a:cubicBezTo>
                <a:cubicBezTo>
                  <a:pt x="5416" y="2867"/>
                  <a:pt x="5013" y="2715"/>
                  <a:pt x="4540" y="2715"/>
                </a:cubicBezTo>
                <a:cubicBezTo>
                  <a:pt x="4067" y="2715"/>
                  <a:pt x="3667" y="2867"/>
                  <a:pt x="3340" y="3175"/>
                </a:cubicBezTo>
                <a:cubicBezTo>
                  <a:pt x="3019" y="3483"/>
                  <a:pt x="2855" y="3862"/>
                  <a:pt x="2855" y="4311"/>
                </a:cubicBezTo>
                <a:cubicBezTo>
                  <a:pt x="2855" y="4762"/>
                  <a:pt x="3019" y="5142"/>
                  <a:pt x="3340" y="5456"/>
                </a:cubicBezTo>
                <a:cubicBezTo>
                  <a:pt x="3667" y="5766"/>
                  <a:pt x="4067" y="5921"/>
                  <a:pt x="4540" y="5921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03" name="AutoShape 60"/>
          <p:cNvSpPr/>
          <p:nvPr/>
        </p:nvSpPr>
        <p:spPr>
          <a:xfrm>
            <a:off x="4611351" y="1781224"/>
            <a:ext cx="198412" cy="19847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91" fill="norm" stroke="1" extrusionOk="0">
                <a:moveTo>
                  <a:pt x="16720" y="11484"/>
                </a:moveTo>
                <a:cubicBezTo>
                  <a:pt x="16973" y="11823"/>
                  <a:pt x="17103" y="12217"/>
                  <a:pt x="17112" y="12666"/>
                </a:cubicBezTo>
                <a:cubicBezTo>
                  <a:pt x="17119" y="13118"/>
                  <a:pt x="16987" y="13503"/>
                  <a:pt x="16720" y="13825"/>
                </a:cubicBezTo>
                <a:lnTo>
                  <a:pt x="10660" y="21039"/>
                </a:lnTo>
                <a:cubicBezTo>
                  <a:pt x="10393" y="21361"/>
                  <a:pt x="10061" y="21530"/>
                  <a:pt x="9664" y="21548"/>
                </a:cubicBezTo>
                <a:cubicBezTo>
                  <a:pt x="9270" y="21568"/>
                  <a:pt x="8950" y="21398"/>
                  <a:pt x="8704" y="21039"/>
                </a:cubicBezTo>
                <a:lnTo>
                  <a:pt x="991" y="10768"/>
                </a:lnTo>
                <a:cubicBezTo>
                  <a:pt x="721" y="10408"/>
                  <a:pt x="488" y="9960"/>
                  <a:pt x="293" y="9416"/>
                </a:cubicBezTo>
                <a:cubicBezTo>
                  <a:pt x="98" y="8878"/>
                  <a:pt x="0" y="8375"/>
                  <a:pt x="0" y="7918"/>
                </a:cubicBezTo>
                <a:lnTo>
                  <a:pt x="0" y="1668"/>
                </a:lnTo>
                <a:cubicBezTo>
                  <a:pt x="0" y="1216"/>
                  <a:pt x="134" y="825"/>
                  <a:pt x="401" y="497"/>
                </a:cubicBezTo>
                <a:cubicBezTo>
                  <a:pt x="671" y="166"/>
                  <a:pt x="1003" y="0"/>
                  <a:pt x="1392" y="0"/>
                </a:cubicBezTo>
                <a:lnTo>
                  <a:pt x="6619" y="0"/>
                </a:lnTo>
                <a:cubicBezTo>
                  <a:pt x="6811" y="0"/>
                  <a:pt x="7016" y="28"/>
                  <a:pt x="7237" y="83"/>
                </a:cubicBezTo>
                <a:cubicBezTo>
                  <a:pt x="7456" y="138"/>
                  <a:pt x="7677" y="224"/>
                  <a:pt x="7899" y="336"/>
                </a:cubicBezTo>
                <a:cubicBezTo>
                  <a:pt x="8120" y="451"/>
                  <a:pt x="8332" y="580"/>
                  <a:pt x="8524" y="724"/>
                </a:cubicBezTo>
                <a:cubicBezTo>
                  <a:pt x="8719" y="865"/>
                  <a:pt x="8880" y="1021"/>
                  <a:pt x="9005" y="1185"/>
                </a:cubicBezTo>
                <a:lnTo>
                  <a:pt x="16720" y="11484"/>
                </a:lnTo>
                <a:close/>
                <a:moveTo>
                  <a:pt x="3603" y="5922"/>
                </a:moveTo>
                <a:cubicBezTo>
                  <a:pt x="3964" y="5922"/>
                  <a:pt x="4279" y="5761"/>
                  <a:pt x="4548" y="5441"/>
                </a:cubicBezTo>
                <a:cubicBezTo>
                  <a:pt x="4815" y="5116"/>
                  <a:pt x="4952" y="4740"/>
                  <a:pt x="4952" y="4311"/>
                </a:cubicBezTo>
                <a:cubicBezTo>
                  <a:pt x="4952" y="3862"/>
                  <a:pt x="4815" y="3477"/>
                  <a:pt x="4548" y="3160"/>
                </a:cubicBezTo>
                <a:cubicBezTo>
                  <a:pt x="4281" y="2844"/>
                  <a:pt x="3966" y="2686"/>
                  <a:pt x="3603" y="2686"/>
                </a:cubicBezTo>
                <a:cubicBezTo>
                  <a:pt x="3227" y="2686"/>
                  <a:pt x="2908" y="2844"/>
                  <a:pt x="2643" y="3160"/>
                </a:cubicBezTo>
                <a:cubicBezTo>
                  <a:pt x="2378" y="3477"/>
                  <a:pt x="2246" y="3862"/>
                  <a:pt x="2246" y="4311"/>
                </a:cubicBezTo>
                <a:cubicBezTo>
                  <a:pt x="2246" y="4739"/>
                  <a:pt x="2378" y="5116"/>
                  <a:pt x="2643" y="5441"/>
                </a:cubicBezTo>
                <a:cubicBezTo>
                  <a:pt x="2905" y="5761"/>
                  <a:pt x="3225" y="5922"/>
                  <a:pt x="3603" y="5922"/>
                </a:cubicBezTo>
                <a:moveTo>
                  <a:pt x="21199" y="11510"/>
                </a:moveTo>
                <a:cubicBezTo>
                  <a:pt x="21466" y="11852"/>
                  <a:pt x="21600" y="12252"/>
                  <a:pt x="21600" y="12709"/>
                </a:cubicBezTo>
                <a:cubicBezTo>
                  <a:pt x="21600" y="13167"/>
                  <a:pt x="21466" y="13558"/>
                  <a:pt x="21199" y="13880"/>
                </a:cubicBezTo>
                <a:lnTo>
                  <a:pt x="15164" y="21093"/>
                </a:lnTo>
                <a:cubicBezTo>
                  <a:pt x="14897" y="21415"/>
                  <a:pt x="14565" y="21582"/>
                  <a:pt x="14175" y="21591"/>
                </a:cubicBezTo>
                <a:cubicBezTo>
                  <a:pt x="13783" y="21600"/>
                  <a:pt x="13451" y="21433"/>
                  <a:pt x="13184" y="21093"/>
                </a:cubicBezTo>
                <a:lnTo>
                  <a:pt x="13045" y="20903"/>
                </a:lnTo>
                <a:lnTo>
                  <a:pt x="18964" y="13825"/>
                </a:lnTo>
                <a:cubicBezTo>
                  <a:pt x="19231" y="13503"/>
                  <a:pt x="19366" y="13118"/>
                  <a:pt x="19361" y="12660"/>
                </a:cubicBezTo>
                <a:cubicBezTo>
                  <a:pt x="19356" y="12206"/>
                  <a:pt x="19224" y="11812"/>
                  <a:pt x="18964" y="11484"/>
                </a:cubicBezTo>
                <a:lnTo>
                  <a:pt x="11248" y="1185"/>
                </a:lnTo>
                <a:cubicBezTo>
                  <a:pt x="11010" y="865"/>
                  <a:pt x="10689" y="604"/>
                  <a:pt x="10282" y="408"/>
                </a:cubicBezTo>
                <a:cubicBezTo>
                  <a:pt x="9873" y="210"/>
                  <a:pt x="9484" y="83"/>
                  <a:pt x="9109" y="28"/>
                </a:cubicBezTo>
                <a:lnTo>
                  <a:pt x="11113" y="28"/>
                </a:lnTo>
                <a:cubicBezTo>
                  <a:pt x="11503" y="28"/>
                  <a:pt x="11936" y="141"/>
                  <a:pt x="12407" y="365"/>
                </a:cubicBezTo>
                <a:cubicBezTo>
                  <a:pt x="12879" y="589"/>
                  <a:pt x="13237" y="874"/>
                  <a:pt x="13482" y="1213"/>
                </a:cubicBezTo>
                <a:lnTo>
                  <a:pt x="21199" y="11510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04" name="AutoShape 61"/>
          <p:cNvSpPr/>
          <p:nvPr/>
        </p:nvSpPr>
        <p:spPr>
          <a:xfrm>
            <a:off x="5066360" y="1780426"/>
            <a:ext cx="198412" cy="19846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0685" y="0"/>
                </a:moveTo>
                <a:cubicBezTo>
                  <a:pt x="20942" y="0"/>
                  <a:pt x="21160" y="105"/>
                  <a:pt x="21336" y="314"/>
                </a:cubicBezTo>
                <a:cubicBezTo>
                  <a:pt x="21512" y="528"/>
                  <a:pt x="21600" y="781"/>
                  <a:pt x="21600" y="1069"/>
                </a:cubicBezTo>
                <a:lnTo>
                  <a:pt x="21600" y="4117"/>
                </a:lnTo>
                <a:cubicBezTo>
                  <a:pt x="21600" y="4411"/>
                  <a:pt x="21512" y="4661"/>
                  <a:pt x="21336" y="4872"/>
                </a:cubicBezTo>
                <a:cubicBezTo>
                  <a:pt x="21162" y="5084"/>
                  <a:pt x="20944" y="5189"/>
                  <a:pt x="20685" y="5189"/>
                </a:cubicBezTo>
                <a:lnTo>
                  <a:pt x="891" y="5189"/>
                </a:lnTo>
                <a:cubicBezTo>
                  <a:pt x="646" y="5189"/>
                  <a:pt x="438" y="5084"/>
                  <a:pt x="261" y="4872"/>
                </a:cubicBezTo>
                <a:cubicBezTo>
                  <a:pt x="88" y="4661"/>
                  <a:pt x="0" y="4411"/>
                  <a:pt x="0" y="4117"/>
                </a:cubicBezTo>
                <a:lnTo>
                  <a:pt x="0" y="1069"/>
                </a:lnTo>
                <a:cubicBezTo>
                  <a:pt x="0" y="781"/>
                  <a:pt x="88" y="528"/>
                  <a:pt x="261" y="314"/>
                </a:cubicBezTo>
                <a:cubicBezTo>
                  <a:pt x="438" y="105"/>
                  <a:pt x="646" y="0"/>
                  <a:pt x="891" y="0"/>
                </a:cubicBezTo>
                <a:lnTo>
                  <a:pt x="20685" y="0"/>
                </a:lnTo>
                <a:close/>
                <a:moveTo>
                  <a:pt x="20685" y="8212"/>
                </a:moveTo>
                <a:cubicBezTo>
                  <a:pt x="20942" y="8212"/>
                  <a:pt x="21160" y="8318"/>
                  <a:pt x="21336" y="8526"/>
                </a:cubicBezTo>
                <a:cubicBezTo>
                  <a:pt x="21512" y="8741"/>
                  <a:pt x="21600" y="8987"/>
                  <a:pt x="21600" y="9266"/>
                </a:cubicBezTo>
                <a:lnTo>
                  <a:pt x="21600" y="12293"/>
                </a:lnTo>
                <a:cubicBezTo>
                  <a:pt x="21600" y="12598"/>
                  <a:pt x="21512" y="12859"/>
                  <a:pt x="21336" y="13071"/>
                </a:cubicBezTo>
                <a:cubicBezTo>
                  <a:pt x="21162" y="13282"/>
                  <a:pt x="20944" y="13388"/>
                  <a:pt x="20685" y="13388"/>
                </a:cubicBezTo>
                <a:lnTo>
                  <a:pt x="891" y="13388"/>
                </a:lnTo>
                <a:cubicBezTo>
                  <a:pt x="646" y="13388"/>
                  <a:pt x="438" y="13282"/>
                  <a:pt x="261" y="13071"/>
                </a:cubicBezTo>
                <a:cubicBezTo>
                  <a:pt x="88" y="12860"/>
                  <a:pt x="0" y="12598"/>
                  <a:pt x="0" y="12293"/>
                </a:cubicBezTo>
                <a:lnTo>
                  <a:pt x="0" y="9266"/>
                </a:lnTo>
                <a:cubicBezTo>
                  <a:pt x="0" y="8976"/>
                  <a:pt x="88" y="8729"/>
                  <a:pt x="261" y="8520"/>
                </a:cubicBezTo>
                <a:cubicBezTo>
                  <a:pt x="438" y="8315"/>
                  <a:pt x="646" y="8212"/>
                  <a:pt x="891" y="8212"/>
                </a:cubicBezTo>
                <a:lnTo>
                  <a:pt x="20685" y="8212"/>
                </a:lnTo>
                <a:close/>
                <a:moveTo>
                  <a:pt x="20685" y="16411"/>
                </a:moveTo>
                <a:cubicBezTo>
                  <a:pt x="20942" y="16411"/>
                  <a:pt x="21160" y="16516"/>
                  <a:pt x="21336" y="16725"/>
                </a:cubicBezTo>
                <a:cubicBezTo>
                  <a:pt x="21512" y="16939"/>
                  <a:pt x="21600" y="17189"/>
                  <a:pt x="21600" y="17480"/>
                </a:cubicBezTo>
                <a:lnTo>
                  <a:pt x="21600" y="20528"/>
                </a:lnTo>
                <a:cubicBezTo>
                  <a:pt x="21600" y="20822"/>
                  <a:pt x="21512" y="21072"/>
                  <a:pt x="21336" y="21283"/>
                </a:cubicBezTo>
                <a:cubicBezTo>
                  <a:pt x="21162" y="21492"/>
                  <a:pt x="20944" y="21600"/>
                  <a:pt x="20685" y="21600"/>
                </a:cubicBezTo>
                <a:lnTo>
                  <a:pt x="891" y="21600"/>
                </a:lnTo>
                <a:cubicBezTo>
                  <a:pt x="646" y="21600"/>
                  <a:pt x="438" y="21492"/>
                  <a:pt x="261" y="21283"/>
                </a:cubicBezTo>
                <a:cubicBezTo>
                  <a:pt x="88" y="21072"/>
                  <a:pt x="0" y="20822"/>
                  <a:pt x="0" y="20528"/>
                </a:cubicBezTo>
                <a:lnTo>
                  <a:pt x="0" y="17480"/>
                </a:lnTo>
                <a:cubicBezTo>
                  <a:pt x="0" y="17189"/>
                  <a:pt x="88" y="16939"/>
                  <a:pt x="261" y="16725"/>
                </a:cubicBezTo>
                <a:cubicBezTo>
                  <a:pt x="438" y="16516"/>
                  <a:pt x="646" y="16411"/>
                  <a:pt x="891" y="16411"/>
                </a:cubicBezTo>
                <a:lnTo>
                  <a:pt x="20685" y="16411"/>
                </a:lnTo>
                <a:close/>
                <a:moveTo>
                  <a:pt x="20521" y="9704"/>
                </a:moveTo>
                <a:lnTo>
                  <a:pt x="8810" y="9704"/>
                </a:lnTo>
                <a:lnTo>
                  <a:pt x="8810" y="11870"/>
                </a:lnTo>
                <a:lnTo>
                  <a:pt x="20521" y="11870"/>
                </a:lnTo>
                <a:lnTo>
                  <a:pt x="20521" y="9704"/>
                </a:lnTo>
                <a:close/>
                <a:moveTo>
                  <a:pt x="20521" y="17917"/>
                </a:moveTo>
                <a:lnTo>
                  <a:pt x="12410" y="17917"/>
                </a:lnTo>
                <a:lnTo>
                  <a:pt x="12410" y="20067"/>
                </a:lnTo>
                <a:lnTo>
                  <a:pt x="20521" y="20067"/>
                </a:lnTo>
                <a:lnTo>
                  <a:pt x="20521" y="17917"/>
                </a:lnTo>
                <a:close/>
                <a:moveTo>
                  <a:pt x="20521" y="1533"/>
                </a:moveTo>
                <a:lnTo>
                  <a:pt x="16004" y="1533"/>
                </a:lnTo>
                <a:lnTo>
                  <a:pt x="16004" y="3683"/>
                </a:lnTo>
                <a:lnTo>
                  <a:pt x="20521" y="3683"/>
                </a:lnTo>
                <a:lnTo>
                  <a:pt x="20521" y="1533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05" name="AutoShape 62"/>
          <p:cNvSpPr/>
          <p:nvPr/>
        </p:nvSpPr>
        <p:spPr>
          <a:xfrm>
            <a:off x="5553247" y="1780426"/>
            <a:ext cx="198413" cy="19846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74" y="10049"/>
                </a:moveTo>
                <a:cubicBezTo>
                  <a:pt x="110" y="9662"/>
                  <a:pt x="28" y="9253"/>
                  <a:pt x="28" y="8829"/>
                </a:cubicBezTo>
                <a:cubicBezTo>
                  <a:pt x="28" y="8128"/>
                  <a:pt x="211" y="7492"/>
                  <a:pt x="582" y="6924"/>
                </a:cubicBezTo>
                <a:cubicBezTo>
                  <a:pt x="494" y="6390"/>
                  <a:pt x="525" y="5854"/>
                  <a:pt x="683" y="5314"/>
                </a:cubicBezTo>
                <a:cubicBezTo>
                  <a:pt x="842" y="4774"/>
                  <a:pt x="1104" y="4300"/>
                  <a:pt x="1475" y="3896"/>
                </a:cubicBezTo>
                <a:cubicBezTo>
                  <a:pt x="1511" y="3133"/>
                  <a:pt x="1712" y="2511"/>
                  <a:pt x="2082" y="2014"/>
                </a:cubicBezTo>
                <a:cubicBezTo>
                  <a:pt x="2452" y="1517"/>
                  <a:pt x="2913" y="1115"/>
                  <a:pt x="3461" y="810"/>
                </a:cubicBezTo>
                <a:cubicBezTo>
                  <a:pt x="4012" y="502"/>
                  <a:pt x="4620" y="293"/>
                  <a:pt x="5286" y="177"/>
                </a:cubicBezTo>
                <a:cubicBezTo>
                  <a:pt x="5953" y="56"/>
                  <a:pt x="6603" y="0"/>
                  <a:pt x="7233" y="0"/>
                </a:cubicBezTo>
                <a:cubicBezTo>
                  <a:pt x="7880" y="0"/>
                  <a:pt x="8536" y="45"/>
                  <a:pt x="9189" y="132"/>
                </a:cubicBezTo>
                <a:cubicBezTo>
                  <a:pt x="9839" y="225"/>
                  <a:pt x="10480" y="353"/>
                  <a:pt x="11103" y="525"/>
                </a:cubicBezTo>
                <a:cubicBezTo>
                  <a:pt x="11736" y="706"/>
                  <a:pt x="12363" y="898"/>
                  <a:pt x="12990" y="1099"/>
                </a:cubicBezTo>
                <a:cubicBezTo>
                  <a:pt x="13618" y="1302"/>
                  <a:pt x="14265" y="1407"/>
                  <a:pt x="14932" y="1407"/>
                </a:cubicBezTo>
                <a:lnTo>
                  <a:pt x="20007" y="1407"/>
                </a:lnTo>
                <a:cubicBezTo>
                  <a:pt x="20448" y="1407"/>
                  <a:pt x="20823" y="1562"/>
                  <a:pt x="21134" y="1876"/>
                </a:cubicBezTo>
                <a:cubicBezTo>
                  <a:pt x="21445" y="2195"/>
                  <a:pt x="21600" y="2571"/>
                  <a:pt x="21600" y="3011"/>
                </a:cubicBezTo>
                <a:lnTo>
                  <a:pt x="21600" y="11712"/>
                </a:lnTo>
                <a:cubicBezTo>
                  <a:pt x="21600" y="12152"/>
                  <a:pt x="21445" y="12534"/>
                  <a:pt x="21134" y="12848"/>
                </a:cubicBezTo>
                <a:cubicBezTo>
                  <a:pt x="20823" y="13161"/>
                  <a:pt x="20448" y="13322"/>
                  <a:pt x="20007" y="13322"/>
                </a:cubicBezTo>
                <a:lnTo>
                  <a:pt x="15285" y="13322"/>
                </a:lnTo>
                <a:cubicBezTo>
                  <a:pt x="15045" y="13449"/>
                  <a:pt x="14847" y="13588"/>
                  <a:pt x="14703" y="13735"/>
                </a:cubicBezTo>
                <a:cubicBezTo>
                  <a:pt x="14559" y="13884"/>
                  <a:pt x="14406" y="14057"/>
                  <a:pt x="14242" y="14255"/>
                </a:cubicBezTo>
                <a:cubicBezTo>
                  <a:pt x="14098" y="14435"/>
                  <a:pt x="13951" y="14613"/>
                  <a:pt x="13804" y="14783"/>
                </a:cubicBezTo>
                <a:cubicBezTo>
                  <a:pt x="13654" y="14955"/>
                  <a:pt x="13496" y="15122"/>
                  <a:pt x="13324" y="15280"/>
                </a:cubicBezTo>
                <a:cubicBezTo>
                  <a:pt x="13027" y="15602"/>
                  <a:pt x="12682" y="15910"/>
                  <a:pt x="12298" y="16212"/>
                </a:cubicBezTo>
                <a:cubicBezTo>
                  <a:pt x="11908" y="16523"/>
                  <a:pt x="11617" y="16854"/>
                  <a:pt x="11417" y="17218"/>
                </a:cubicBezTo>
                <a:cubicBezTo>
                  <a:pt x="11190" y="17605"/>
                  <a:pt x="11052" y="18052"/>
                  <a:pt x="10998" y="18563"/>
                </a:cubicBezTo>
                <a:cubicBezTo>
                  <a:pt x="10942" y="19072"/>
                  <a:pt x="10860" y="19552"/>
                  <a:pt x="10746" y="20004"/>
                </a:cubicBezTo>
                <a:cubicBezTo>
                  <a:pt x="10633" y="20451"/>
                  <a:pt x="10438" y="20832"/>
                  <a:pt x="10152" y="21140"/>
                </a:cubicBezTo>
                <a:cubicBezTo>
                  <a:pt x="9867" y="21445"/>
                  <a:pt x="9384" y="21600"/>
                  <a:pt x="8697" y="21600"/>
                </a:cubicBezTo>
                <a:cubicBezTo>
                  <a:pt x="8146" y="21600"/>
                  <a:pt x="7643" y="21485"/>
                  <a:pt x="7188" y="21259"/>
                </a:cubicBezTo>
                <a:cubicBezTo>
                  <a:pt x="6733" y="21024"/>
                  <a:pt x="6349" y="20716"/>
                  <a:pt x="6038" y="20329"/>
                </a:cubicBezTo>
                <a:cubicBezTo>
                  <a:pt x="5730" y="19939"/>
                  <a:pt x="5484" y="19496"/>
                  <a:pt x="5309" y="18996"/>
                </a:cubicBezTo>
                <a:cubicBezTo>
                  <a:pt x="5134" y="18493"/>
                  <a:pt x="5043" y="17992"/>
                  <a:pt x="5043" y="17473"/>
                </a:cubicBezTo>
                <a:cubicBezTo>
                  <a:pt x="5043" y="16942"/>
                  <a:pt x="5123" y="16433"/>
                  <a:pt x="5281" y="15955"/>
                </a:cubicBezTo>
                <a:cubicBezTo>
                  <a:pt x="5439" y="15470"/>
                  <a:pt x="5626" y="14989"/>
                  <a:pt x="5840" y="14514"/>
                </a:cubicBezTo>
                <a:cubicBezTo>
                  <a:pt x="5527" y="14531"/>
                  <a:pt x="5210" y="14548"/>
                  <a:pt x="4902" y="14563"/>
                </a:cubicBezTo>
                <a:cubicBezTo>
                  <a:pt x="4591" y="14585"/>
                  <a:pt x="4275" y="14591"/>
                  <a:pt x="3961" y="14591"/>
                </a:cubicBezTo>
                <a:cubicBezTo>
                  <a:pt x="3464" y="14591"/>
                  <a:pt x="2978" y="14548"/>
                  <a:pt x="2506" y="14452"/>
                </a:cubicBezTo>
                <a:cubicBezTo>
                  <a:pt x="2031" y="14353"/>
                  <a:pt x="1613" y="14198"/>
                  <a:pt x="1243" y="13978"/>
                </a:cubicBezTo>
                <a:cubicBezTo>
                  <a:pt x="870" y="13757"/>
                  <a:pt x="573" y="13455"/>
                  <a:pt x="344" y="13062"/>
                </a:cubicBezTo>
                <a:cubicBezTo>
                  <a:pt x="113" y="12675"/>
                  <a:pt x="0" y="12192"/>
                  <a:pt x="0" y="11604"/>
                </a:cubicBezTo>
                <a:cubicBezTo>
                  <a:pt x="0" y="11342"/>
                  <a:pt x="22" y="11082"/>
                  <a:pt x="64" y="10827"/>
                </a:cubicBezTo>
                <a:cubicBezTo>
                  <a:pt x="115" y="10569"/>
                  <a:pt x="183" y="10309"/>
                  <a:pt x="274" y="10049"/>
                </a:cubicBezTo>
                <a:moveTo>
                  <a:pt x="2438" y="7249"/>
                </a:moveTo>
                <a:cubicBezTo>
                  <a:pt x="1907" y="7696"/>
                  <a:pt x="1641" y="8247"/>
                  <a:pt x="1641" y="8914"/>
                </a:cubicBezTo>
                <a:cubicBezTo>
                  <a:pt x="1641" y="9125"/>
                  <a:pt x="1695" y="9318"/>
                  <a:pt x="1802" y="9504"/>
                </a:cubicBezTo>
                <a:cubicBezTo>
                  <a:pt x="1913" y="9688"/>
                  <a:pt x="2034" y="9840"/>
                  <a:pt x="2170" y="9967"/>
                </a:cubicBezTo>
                <a:cubicBezTo>
                  <a:pt x="2026" y="10233"/>
                  <a:pt x="1896" y="10487"/>
                  <a:pt x="1783" y="10747"/>
                </a:cubicBezTo>
                <a:cubicBezTo>
                  <a:pt x="1669" y="11008"/>
                  <a:pt x="1613" y="11294"/>
                  <a:pt x="1613" y="11607"/>
                </a:cubicBezTo>
                <a:cubicBezTo>
                  <a:pt x="1613" y="11924"/>
                  <a:pt x="1689" y="12172"/>
                  <a:pt x="1850" y="12359"/>
                </a:cubicBezTo>
                <a:cubicBezTo>
                  <a:pt x="2009" y="12542"/>
                  <a:pt x="2201" y="12678"/>
                  <a:pt x="2430" y="12768"/>
                </a:cubicBezTo>
                <a:cubicBezTo>
                  <a:pt x="2661" y="12861"/>
                  <a:pt x="2913" y="12915"/>
                  <a:pt x="3190" y="12932"/>
                </a:cubicBezTo>
                <a:cubicBezTo>
                  <a:pt x="3467" y="12949"/>
                  <a:pt x="3724" y="12960"/>
                  <a:pt x="3967" y="12960"/>
                </a:cubicBezTo>
                <a:cubicBezTo>
                  <a:pt x="4388" y="12960"/>
                  <a:pt x="4803" y="12944"/>
                  <a:pt x="5199" y="12915"/>
                </a:cubicBezTo>
                <a:cubicBezTo>
                  <a:pt x="5597" y="12896"/>
                  <a:pt x="5996" y="12879"/>
                  <a:pt x="6403" y="12879"/>
                </a:cubicBezTo>
                <a:cubicBezTo>
                  <a:pt x="6682" y="12879"/>
                  <a:pt x="6959" y="12896"/>
                  <a:pt x="7236" y="12915"/>
                </a:cubicBezTo>
                <a:cubicBezTo>
                  <a:pt x="7510" y="12944"/>
                  <a:pt x="7779" y="13017"/>
                  <a:pt x="8039" y="13122"/>
                </a:cubicBezTo>
                <a:cubicBezTo>
                  <a:pt x="8039" y="13492"/>
                  <a:pt x="7965" y="13845"/>
                  <a:pt x="7818" y="14175"/>
                </a:cubicBezTo>
                <a:cubicBezTo>
                  <a:pt x="7669" y="14512"/>
                  <a:pt x="7507" y="14848"/>
                  <a:pt x="7329" y="15190"/>
                </a:cubicBezTo>
                <a:cubicBezTo>
                  <a:pt x="7151" y="15532"/>
                  <a:pt x="6999" y="15890"/>
                  <a:pt x="6863" y="16261"/>
                </a:cubicBezTo>
                <a:cubicBezTo>
                  <a:pt x="6728" y="16631"/>
                  <a:pt x="6660" y="17032"/>
                  <a:pt x="6660" y="17475"/>
                </a:cubicBezTo>
                <a:cubicBezTo>
                  <a:pt x="6660" y="17772"/>
                  <a:pt x="6708" y="18072"/>
                  <a:pt x="6795" y="18363"/>
                </a:cubicBezTo>
                <a:cubicBezTo>
                  <a:pt x="6886" y="18656"/>
                  <a:pt x="7019" y="18919"/>
                  <a:pt x="7197" y="19162"/>
                </a:cubicBezTo>
                <a:cubicBezTo>
                  <a:pt x="7372" y="19399"/>
                  <a:pt x="7584" y="19594"/>
                  <a:pt x="7832" y="19741"/>
                </a:cubicBezTo>
                <a:cubicBezTo>
                  <a:pt x="8081" y="19891"/>
                  <a:pt x="8372" y="19965"/>
                  <a:pt x="8708" y="19965"/>
                </a:cubicBezTo>
                <a:cubicBezTo>
                  <a:pt x="8745" y="19965"/>
                  <a:pt x="8793" y="19967"/>
                  <a:pt x="8864" y="19979"/>
                </a:cubicBezTo>
                <a:cubicBezTo>
                  <a:pt x="8932" y="19984"/>
                  <a:pt x="8982" y="19984"/>
                  <a:pt x="9019" y="19965"/>
                </a:cubicBezTo>
                <a:cubicBezTo>
                  <a:pt x="9090" y="19931"/>
                  <a:pt x="9132" y="19891"/>
                  <a:pt x="9141" y="19857"/>
                </a:cubicBezTo>
                <a:cubicBezTo>
                  <a:pt x="9152" y="19820"/>
                  <a:pt x="9166" y="19764"/>
                  <a:pt x="9183" y="19693"/>
                </a:cubicBezTo>
                <a:cubicBezTo>
                  <a:pt x="9291" y="19162"/>
                  <a:pt x="9392" y="18605"/>
                  <a:pt x="9485" y="18015"/>
                </a:cubicBezTo>
                <a:cubicBezTo>
                  <a:pt x="9582" y="17430"/>
                  <a:pt x="9760" y="16902"/>
                  <a:pt x="10008" y="16421"/>
                </a:cubicBezTo>
                <a:cubicBezTo>
                  <a:pt x="10271" y="15964"/>
                  <a:pt x="10604" y="15565"/>
                  <a:pt x="11010" y="15235"/>
                </a:cubicBezTo>
                <a:cubicBezTo>
                  <a:pt x="11416" y="14899"/>
                  <a:pt x="11804" y="14545"/>
                  <a:pt x="12174" y="14175"/>
                </a:cubicBezTo>
                <a:cubicBezTo>
                  <a:pt x="12434" y="13898"/>
                  <a:pt x="12657" y="13644"/>
                  <a:pt x="12841" y="13412"/>
                </a:cubicBezTo>
                <a:cubicBezTo>
                  <a:pt x="13024" y="13181"/>
                  <a:pt x="13216" y="12966"/>
                  <a:pt x="13409" y="12763"/>
                </a:cubicBezTo>
                <a:cubicBezTo>
                  <a:pt x="13601" y="12556"/>
                  <a:pt x="13815" y="12370"/>
                  <a:pt x="14044" y="12195"/>
                </a:cubicBezTo>
                <a:cubicBezTo>
                  <a:pt x="14276" y="12017"/>
                  <a:pt x="14576" y="11856"/>
                  <a:pt x="14943" y="11714"/>
                </a:cubicBezTo>
                <a:lnTo>
                  <a:pt x="14971" y="11714"/>
                </a:lnTo>
                <a:lnTo>
                  <a:pt x="14971" y="3014"/>
                </a:lnTo>
                <a:cubicBezTo>
                  <a:pt x="14324" y="3014"/>
                  <a:pt x="13702" y="2943"/>
                  <a:pt x="13112" y="2794"/>
                </a:cubicBezTo>
                <a:cubicBezTo>
                  <a:pt x="12521" y="2647"/>
                  <a:pt x="11922" y="2480"/>
                  <a:pt x="11312" y="2308"/>
                </a:cubicBezTo>
                <a:cubicBezTo>
                  <a:pt x="10703" y="2132"/>
                  <a:pt x="10068" y="1966"/>
                  <a:pt x="9404" y="1819"/>
                </a:cubicBezTo>
                <a:cubicBezTo>
                  <a:pt x="8742" y="1669"/>
                  <a:pt x="8022" y="1599"/>
                  <a:pt x="7245" y="1599"/>
                </a:cubicBezTo>
                <a:cubicBezTo>
                  <a:pt x="6838" y="1599"/>
                  <a:pt x="6394" y="1630"/>
                  <a:pt x="5911" y="1697"/>
                </a:cubicBezTo>
                <a:cubicBezTo>
                  <a:pt x="5428" y="1768"/>
                  <a:pt x="4981" y="1890"/>
                  <a:pt x="4566" y="2062"/>
                </a:cubicBezTo>
                <a:cubicBezTo>
                  <a:pt x="4150" y="2237"/>
                  <a:pt x="3800" y="2491"/>
                  <a:pt x="3509" y="2822"/>
                </a:cubicBezTo>
                <a:cubicBezTo>
                  <a:pt x="3221" y="3147"/>
                  <a:pt x="3077" y="3585"/>
                  <a:pt x="3077" y="4124"/>
                </a:cubicBezTo>
                <a:cubicBezTo>
                  <a:pt x="3077" y="4218"/>
                  <a:pt x="3082" y="4297"/>
                  <a:pt x="3091" y="4367"/>
                </a:cubicBezTo>
                <a:cubicBezTo>
                  <a:pt x="3099" y="4438"/>
                  <a:pt x="3113" y="4528"/>
                  <a:pt x="3133" y="4627"/>
                </a:cubicBezTo>
                <a:cubicBezTo>
                  <a:pt x="2817" y="4771"/>
                  <a:pt x="2579" y="5009"/>
                  <a:pt x="2415" y="5345"/>
                </a:cubicBezTo>
                <a:cubicBezTo>
                  <a:pt x="2252" y="5676"/>
                  <a:pt x="2172" y="6012"/>
                  <a:pt x="2172" y="6342"/>
                </a:cubicBezTo>
                <a:cubicBezTo>
                  <a:pt x="2167" y="6696"/>
                  <a:pt x="2260" y="7001"/>
                  <a:pt x="2438" y="7249"/>
                </a:cubicBezTo>
                <a:moveTo>
                  <a:pt x="17345" y="3071"/>
                </a:moveTo>
                <a:cubicBezTo>
                  <a:pt x="17051" y="3071"/>
                  <a:pt x="16794" y="3170"/>
                  <a:pt x="16579" y="3373"/>
                </a:cubicBezTo>
                <a:cubicBezTo>
                  <a:pt x="16367" y="3579"/>
                  <a:pt x="16263" y="3836"/>
                  <a:pt x="16263" y="4153"/>
                </a:cubicBezTo>
                <a:cubicBezTo>
                  <a:pt x="16263" y="4449"/>
                  <a:pt x="16367" y="4704"/>
                  <a:pt x="16579" y="4918"/>
                </a:cubicBezTo>
                <a:cubicBezTo>
                  <a:pt x="16791" y="5130"/>
                  <a:pt x="17048" y="5235"/>
                  <a:pt x="17345" y="5235"/>
                </a:cubicBezTo>
                <a:cubicBezTo>
                  <a:pt x="17659" y="5235"/>
                  <a:pt x="17919" y="5130"/>
                  <a:pt x="18122" y="4918"/>
                </a:cubicBezTo>
                <a:cubicBezTo>
                  <a:pt x="18323" y="4704"/>
                  <a:pt x="18424" y="4449"/>
                  <a:pt x="18424" y="4153"/>
                </a:cubicBezTo>
                <a:cubicBezTo>
                  <a:pt x="18424" y="3836"/>
                  <a:pt x="18323" y="3579"/>
                  <a:pt x="18122" y="3373"/>
                </a:cubicBezTo>
                <a:cubicBezTo>
                  <a:pt x="17921" y="3170"/>
                  <a:pt x="17661" y="3071"/>
                  <a:pt x="17345" y="3071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06" name="AutoShape 63"/>
          <p:cNvSpPr/>
          <p:nvPr/>
        </p:nvSpPr>
        <p:spPr>
          <a:xfrm>
            <a:off x="2280554" y="3671984"/>
            <a:ext cx="199209" cy="1984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0264" y="3222"/>
                </a:moveTo>
                <a:cubicBezTo>
                  <a:pt x="20633" y="3222"/>
                  <a:pt x="20947" y="3384"/>
                  <a:pt x="21209" y="3713"/>
                </a:cubicBezTo>
                <a:cubicBezTo>
                  <a:pt x="21471" y="4042"/>
                  <a:pt x="21600" y="4427"/>
                  <a:pt x="21600" y="4865"/>
                </a:cubicBezTo>
                <a:lnTo>
                  <a:pt x="21600" y="19985"/>
                </a:lnTo>
                <a:cubicBezTo>
                  <a:pt x="21600" y="20422"/>
                  <a:pt x="21471" y="20804"/>
                  <a:pt x="21209" y="21122"/>
                </a:cubicBezTo>
                <a:cubicBezTo>
                  <a:pt x="20947" y="21442"/>
                  <a:pt x="20633" y="21600"/>
                  <a:pt x="20264" y="21600"/>
                </a:cubicBezTo>
                <a:lnTo>
                  <a:pt x="1348" y="21600"/>
                </a:lnTo>
                <a:cubicBezTo>
                  <a:pt x="981" y="21600"/>
                  <a:pt x="663" y="21442"/>
                  <a:pt x="399" y="21122"/>
                </a:cubicBezTo>
                <a:cubicBezTo>
                  <a:pt x="134" y="20804"/>
                  <a:pt x="0" y="20422"/>
                  <a:pt x="0" y="19985"/>
                </a:cubicBezTo>
                <a:lnTo>
                  <a:pt x="0" y="4865"/>
                </a:lnTo>
                <a:cubicBezTo>
                  <a:pt x="0" y="4427"/>
                  <a:pt x="134" y="4042"/>
                  <a:pt x="399" y="3713"/>
                </a:cubicBezTo>
                <a:cubicBezTo>
                  <a:pt x="663" y="3384"/>
                  <a:pt x="981" y="3222"/>
                  <a:pt x="1348" y="3222"/>
                </a:cubicBezTo>
                <a:lnTo>
                  <a:pt x="5638" y="3222"/>
                </a:lnTo>
                <a:lnTo>
                  <a:pt x="6318" y="1460"/>
                </a:lnTo>
                <a:cubicBezTo>
                  <a:pt x="6458" y="1057"/>
                  <a:pt x="6717" y="713"/>
                  <a:pt x="7089" y="425"/>
                </a:cubicBezTo>
                <a:cubicBezTo>
                  <a:pt x="7466" y="143"/>
                  <a:pt x="7838" y="0"/>
                  <a:pt x="8203" y="0"/>
                </a:cubicBezTo>
                <a:lnTo>
                  <a:pt x="13397" y="0"/>
                </a:lnTo>
                <a:cubicBezTo>
                  <a:pt x="13764" y="0"/>
                  <a:pt x="14136" y="143"/>
                  <a:pt x="14511" y="425"/>
                </a:cubicBezTo>
                <a:cubicBezTo>
                  <a:pt x="14885" y="713"/>
                  <a:pt x="15147" y="1057"/>
                  <a:pt x="15294" y="1460"/>
                </a:cubicBezTo>
                <a:lnTo>
                  <a:pt x="15962" y="3222"/>
                </a:lnTo>
                <a:lnTo>
                  <a:pt x="20264" y="3222"/>
                </a:lnTo>
                <a:close/>
                <a:moveTo>
                  <a:pt x="10807" y="19186"/>
                </a:moveTo>
                <a:cubicBezTo>
                  <a:pt x="11573" y="19186"/>
                  <a:pt x="12300" y="19003"/>
                  <a:pt x="12988" y="18651"/>
                </a:cubicBezTo>
                <a:cubicBezTo>
                  <a:pt x="13673" y="18295"/>
                  <a:pt x="14271" y="17811"/>
                  <a:pt x="14775" y="17197"/>
                </a:cubicBezTo>
                <a:cubicBezTo>
                  <a:pt x="15279" y="16583"/>
                  <a:pt x="15678" y="15863"/>
                  <a:pt x="15975" y="15049"/>
                </a:cubicBezTo>
                <a:cubicBezTo>
                  <a:pt x="16271" y="14235"/>
                  <a:pt x="16420" y="13357"/>
                  <a:pt x="16420" y="12422"/>
                </a:cubicBezTo>
                <a:cubicBezTo>
                  <a:pt x="16420" y="11500"/>
                  <a:pt x="16271" y="10623"/>
                  <a:pt x="15975" y="9795"/>
                </a:cubicBezTo>
                <a:cubicBezTo>
                  <a:pt x="15678" y="8966"/>
                  <a:pt x="15279" y="8249"/>
                  <a:pt x="14775" y="7644"/>
                </a:cubicBezTo>
                <a:cubicBezTo>
                  <a:pt x="14271" y="7036"/>
                  <a:pt x="13673" y="6557"/>
                  <a:pt x="12988" y="6199"/>
                </a:cubicBezTo>
                <a:cubicBezTo>
                  <a:pt x="12300" y="5843"/>
                  <a:pt x="11573" y="5667"/>
                  <a:pt x="10807" y="5667"/>
                </a:cubicBezTo>
                <a:cubicBezTo>
                  <a:pt x="10039" y="5667"/>
                  <a:pt x="9312" y="5846"/>
                  <a:pt x="8619" y="6199"/>
                </a:cubicBezTo>
                <a:cubicBezTo>
                  <a:pt x="7929" y="6557"/>
                  <a:pt x="7332" y="7036"/>
                  <a:pt x="6827" y="7644"/>
                </a:cubicBezTo>
                <a:cubicBezTo>
                  <a:pt x="6323" y="8249"/>
                  <a:pt x="5922" y="8963"/>
                  <a:pt x="5625" y="9789"/>
                </a:cubicBezTo>
                <a:cubicBezTo>
                  <a:pt x="5329" y="10612"/>
                  <a:pt x="5180" y="11491"/>
                  <a:pt x="5180" y="12422"/>
                </a:cubicBezTo>
                <a:cubicBezTo>
                  <a:pt x="5180" y="13357"/>
                  <a:pt x="5329" y="14235"/>
                  <a:pt x="5625" y="15049"/>
                </a:cubicBezTo>
                <a:cubicBezTo>
                  <a:pt x="5922" y="15863"/>
                  <a:pt x="6323" y="16583"/>
                  <a:pt x="6827" y="17197"/>
                </a:cubicBezTo>
                <a:cubicBezTo>
                  <a:pt x="7332" y="17811"/>
                  <a:pt x="7929" y="18295"/>
                  <a:pt x="8619" y="18651"/>
                </a:cubicBezTo>
                <a:cubicBezTo>
                  <a:pt x="9312" y="19006"/>
                  <a:pt x="10039" y="19186"/>
                  <a:pt x="10807" y="19186"/>
                </a:cubicBezTo>
                <a:moveTo>
                  <a:pt x="10807" y="7832"/>
                </a:moveTo>
                <a:cubicBezTo>
                  <a:pt x="11338" y="7832"/>
                  <a:pt x="11835" y="7953"/>
                  <a:pt x="12295" y="8191"/>
                </a:cubicBezTo>
                <a:cubicBezTo>
                  <a:pt x="12755" y="8432"/>
                  <a:pt x="13159" y="8755"/>
                  <a:pt x="13502" y="9169"/>
                </a:cubicBezTo>
                <a:cubicBezTo>
                  <a:pt x="13847" y="9583"/>
                  <a:pt x="14119" y="10068"/>
                  <a:pt x="14317" y="10623"/>
                </a:cubicBezTo>
                <a:cubicBezTo>
                  <a:pt x="14516" y="11185"/>
                  <a:pt x="14616" y="11782"/>
                  <a:pt x="14616" y="12422"/>
                </a:cubicBezTo>
                <a:cubicBezTo>
                  <a:pt x="14616" y="13057"/>
                  <a:pt x="14516" y="13650"/>
                  <a:pt x="14317" y="14206"/>
                </a:cubicBezTo>
                <a:cubicBezTo>
                  <a:pt x="14119" y="14758"/>
                  <a:pt x="13847" y="15246"/>
                  <a:pt x="13502" y="15669"/>
                </a:cubicBezTo>
                <a:cubicBezTo>
                  <a:pt x="13159" y="16092"/>
                  <a:pt x="12753" y="16421"/>
                  <a:pt x="12290" y="16662"/>
                </a:cubicBezTo>
                <a:cubicBezTo>
                  <a:pt x="11825" y="16900"/>
                  <a:pt x="11331" y="17017"/>
                  <a:pt x="10807" y="17017"/>
                </a:cubicBezTo>
                <a:cubicBezTo>
                  <a:pt x="10274" y="17017"/>
                  <a:pt x="9777" y="16900"/>
                  <a:pt x="9312" y="16662"/>
                </a:cubicBezTo>
                <a:cubicBezTo>
                  <a:pt x="8847" y="16421"/>
                  <a:pt x="8443" y="16092"/>
                  <a:pt x="8100" y="15669"/>
                </a:cubicBezTo>
                <a:cubicBezTo>
                  <a:pt x="7755" y="15246"/>
                  <a:pt x="7483" y="14755"/>
                  <a:pt x="7285" y="14200"/>
                </a:cubicBezTo>
                <a:cubicBezTo>
                  <a:pt x="7084" y="13642"/>
                  <a:pt x="6984" y="13045"/>
                  <a:pt x="6984" y="12422"/>
                </a:cubicBezTo>
                <a:cubicBezTo>
                  <a:pt x="6984" y="11782"/>
                  <a:pt x="7084" y="11185"/>
                  <a:pt x="7285" y="10623"/>
                </a:cubicBezTo>
                <a:cubicBezTo>
                  <a:pt x="7483" y="10068"/>
                  <a:pt x="7755" y="9583"/>
                  <a:pt x="8100" y="9169"/>
                </a:cubicBezTo>
                <a:cubicBezTo>
                  <a:pt x="8443" y="8755"/>
                  <a:pt x="8847" y="8431"/>
                  <a:pt x="9312" y="8191"/>
                </a:cubicBezTo>
                <a:cubicBezTo>
                  <a:pt x="9777" y="7953"/>
                  <a:pt x="10274" y="7832"/>
                  <a:pt x="10807" y="7832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307" name="AutoShape 64"/>
          <p:cNvSpPr/>
          <p:nvPr/>
        </p:nvSpPr>
        <p:spPr>
          <a:xfrm>
            <a:off x="2761863" y="3671984"/>
            <a:ext cx="199208" cy="1984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0264" y="0"/>
                </a:moveTo>
                <a:cubicBezTo>
                  <a:pt x="20631" y="0"/>
                  <a:pt x="20947" y="161"/>
                  <a:pt x="21209" y="481"/>
                </a:cubicBezTo>
                <a:cubicBezTo>
                  <a:pt x="21471" y="798"/>
                  <a:pt x="21600" y="1177"/>
                  <a:pt x="21600" y="1618"/>
                </a:cubicBezTo>
                <a:lnTo>
                  <a:pt x="21600" y="19982"/>
                </a:lnTo>
                <a:cubicBezTo>
                  <a:pt x="21600" y="20423"/>
                  <a:pt x="21471" y="20802"/>
                  <a:pt x="21209" y="21122"/>
                </a:cubicBezTo>
                <a:cubicBezTo>
                  <a:pt x="20947" y="21442"/>
                  <a:pt x="20631" y="21600"/>
                  <a:pt x="20264" y="21600"/>
                </a:cubicBezTo>
                <a:lnTo>
                  <a:pt x="1346" y="21600"/>
                </a:lnTo>
                <a:cubicBezTo>
                  <a:pt x="979" y="21600"/>
                  <a:pt x="663" y="21442"/>
                  <a:pt x="399" y="21122"/>
                </a:cubicBezTo>
                <a:cubicBezTo>
                  <a:pt x="132" y="20802"/>
                  <a:pt x="0" y="20423"/>
                  <a:pt x="0" y="19982"/>
                </a:cubicBezTo>
                <a:lnTo>
                  <a:pt x="0" y="1618"/>
                </a:lnTo>
                <a:cubicBezTo>
                  <a:pt x="0" y="1177"/>
                  <a:pt x="132" y="798"/>
                  <a:pt x="399" y="481"/>
                </a:cubicBezTo>
                <a:cubicBezTo>
                  <a:pt x="663" y="161"/>
                  <a:pt x="979" y="0"/>
                  <a:pt x="1346" y="0"/>
                </a:cubicBezTo>
                <a:lnTo>
                  <a:pt x="20264" y="0"/>
                </a:lnTo>
                <a:close/>
                <a:moveTo>
                  <a:pt x="19806" y="2252"/>
                </a:moveTo>
                <a:lnTo>
                  <a:pt x="8590" y="2252"/>
                </a:lnTo>
                <a:lnTo>
                  <a:pt x="8426" y="3545"/>
                </a:lnTo>
                <a:lnTo>
                  <a:pt x="1804" y="3545"/>
                </a:lnTo>
                <a:lnTo>
                  <a:pt x="1804" y="5501"/>
                </a:lnTo>
                <a:lnTo>
                  <a:pt x="19806" y="5501"/>
                </a:lnTo>
                <a:lnTo>
                  <a:pt x="19806" y="2252"/>
                </a:lnTo>
                <a:close/>
                <a:moveTo>
                  <a:pt x="19806" y="17747"/>
                </a:moveTo>
                <a:lnTo>
                  <a:pt x="1804" y="17747"/>
                </a:lnTo>
                <a:lnTo>
                  <a:pt x="1804" y="19351"/>
                </a:lnTo>
                <a:lnTo>
                  <a:pt x="19806" y="19351"/>
                </a:lnTo>
                <a:lnTo>
                  <a:pt x="19806" y="17747"/>
                </a:lnTo>
                <a:close/>
                <a:moveTo>
                  <a:pt x="3116" y="2743"/>
                </a:moveTo>
                <a:lnTo>
                  <a:pt x="6820" y="2743"/>
                </a:lnTo>
                <a:lnTo>
                  <a:pt x="6820" y="1436"/>
                </a:lnTo>
                <a:lnTo>
                  <a:pt x="3116" y="1436"/>
                </a:lnTo>
                <a:lnTo>
                  <a:pt x="3116" y="2743"/>
                </a:lnTo>
                <a:close/>
                <a:moveTo>
                  <a:pt x="6529" y="11632"/>
                </a:moveTo>
                <a:cubicBezTo>
                  <a:pt x="6529" y="12343"/>
                  <a:pt x="6639" y="13012"/>
                  <a:pt x="6862" y="13635"/>
                </a:cubicBezTo>
                <a:cubicBezTo>
                  <a:pt x="7084" y="14258"/>
                  <a:pt x="7388" y="14801"/>
                  <a:pt x="7775" y="15265"/>
                </a:cubicBezTo>
                <a:cubicBezTo>
                  <a:pt x="8162" y="15732"/>
                  <a:pt x="8617" y="16096"/>
                  <a:pt x="9134" y="16360"/>
                </a:cubicBezTo>
                <a:cubicBezTo>
                  <a:pt x="9655" y="16631"/>
                  <a:pt x="10211" y="16763"/>
                  <a:pt x="10807" y="16763"/>
                </a:cubicBezTo>
                <a:cubicBezTo>
                  <a:pt x="11399" y="16763"/>
                  <a:pt x="11955" y="16631"/>
                  <a:pt x="12471" y="16360"/>
                </a:cubicBezTo>
                <a:cubicBezTo>
                  <a:pt x="12985" y="16096"/>
                  <a:pt x="13436" y="15732"/>
                  <a:pt x="13825" y="15265"/>
                </a:cubicBezTo>
                <a:cubicBezTo>
                  <a:pt x="14212" y="14801"/>
                  <a:pt x="14516" y="14258"/>
                  <a:pt x="14738" y="13635"/>
                </a:cubicBezTo>
                <a:cubicBezTo>
                  <a:pt x="14961" y="13012"/>
                  <a:pt x="15071" y="12343"/>
                  <a:pt x="15071" y="11632"/>
                </a:cubicBezTo>
                <a:cubicBezTo>
                  <a:pt x="15071" y="10918"/>
                  <a:pt x="14961" y="10250"/>
                  <a:pt x="14738" y="9625"/>
                </a:cubicBezTo>
                <a:cubicBezTo>
                  <a:pt x="14516" y="9002"/>
                  <a:pt x="14212" y="8461"/>
                  <a:pt x="13825" y="8003"/>
                </a:cubicBezTo>
                <a:cubicBezTo>
                  <a:pt x="13436" y="7542"/>
                  <a:pt x="12983" y="7178"/>
                  <a:pt x="12464" y="6914"/>
                </a:cubicBezTo>
                <a:cubicBezTo>
                  <a:pt x="11945" y="6646"/>
                  <a:pt x="11392" y="6511"/>
                  <a:pt x="10807" y="6511"/>
                </a:cubicBezTo>
                <a:cubicBezTo>
                  <a:pt x="10211" y="6511"/>
                  <a:pt x="9655" y="6646"/>
                  <a:pt x="9134" y="6914"/>
                </a:cubicBezTo>
                <a:cubicBezTo>
                  <a:pt x="8617" y="7178"/>
                  <a:pt x="8162" y="7542"/>
                  <a:pt x="7775" y="8003"/>
                </a:cubicBezTo>
                <a:cubicBezTo>
                  <a:pt x="7388" y="8461"/>
                  <a:pt x="7084" y="9002"/>
                  <a:pt x="6862" y="9625"/>
                </a:cubicBezTo>
                <a:cubicBezTo>
                  <a:pt x="6639" y="10250"/>
                  <a:pt x="6529" y="10918"/>
                  <a:pt x="6529" y="11632"/>
                </a:cubicBezTo>
                <a:moveTo>
                  <a:pt x="13725" y="11632"/>
                </a:moveTo>
                <a:cubicBezTo>
                  <a:pt x="13725" y="12110"/>
                  <a:pt x="13649" y="12566"/>
                  <a:pt x="13502" y="13000"/>
                </a:cubicBezTo>
                <a:cubicBezTo>
                  <a:pt x="13353" y="13435"/>
                  <a:pt x="13147" y="13814"/>
                  <a:pt x="12880" y="14128"/>
                </a:cubicBezTo>
                <a:cubicBezTo>
                  <a:pt x="12613" y="14440"/>
                  <a:pt x="12302" y="14689"/>
                  <a:pt x="11943" y="14871"/>
                </a:cubicBezTo>
                <a:cubicBezTo>
                  <a:pt x="11583" y="15053"/>
                  <a:pt x="11206" y="15145"/>
                  <a:pt x="10807" y="15145"/>
                </a:cubicBezTo>
                <a:cubicBezTo>
                  <a:pt x="10407" y="15145"/>
                  <a:pt x="10025" y="15053"/>
                  <a:pt x="9662" y="14871"/>
                </a:cubicBezTo>
                <a:cubicBezTo>
                  <a:pt x="9300" y="14689"/>
                  <a:pt x="8987" y="14440"/>
                  <a:pt x="8725" y="14128"/>
                </a:cubicBezTo>
                <a:cubicBezTo>
                  <a:pt x="8463" y="13814"/>
                  <a:pt x="8257" y="13441"/>
                  <a:pt x="8103" y="13009"/>
                </a:cubicBezTo>
                <a:cubicBezTo>
                  <a:pt x="7951" y="12580"/>
                  <a:pt x="7875" y="12119"/>
                  <a:pt x="7875" y="11632"/>
                </a:cubicBezTo>
                <a:cubicBezTo>
                  <a:pt x="7875" y="11153"/>
                  <a:pt x="7951" y="10700"/>
                  <a:pt x="8103" y="10265"/>
                </a:cubicBezTo>
                <a:cubicBezTo>
                  <a:pt x="8257" y="9836"/>
                  <a:pt x="8463" y="9460"/>
                  <a:pt x="8725" y="9140"/>
                </a:cubicBezTo>
                <a:cubicBezTo>
                  <a:pt x="8987" y="8823"/>
                  <a:pt x="9298" y="8576"/>
                  <a:pt x="9657" y="8394"/>
                </a:cubicBezTo>
                <a:cubicBezTo>
                  <a:pt x="10015" y="8218"/>
                  <a:pt x="10399" y="8130"/>
                  <a:pt x="10807" y="8130"/>
                </a:cubicBezTo>
                <a:cubicBezTo>
                  <a:pt x="11206" y="8130"/>
                  <a:pt x="11583" y="8218"/>
                  <a:pt x="11943" y="8394"/>
                </a:cubicBezTo>
                <a:cubicBezTo>
                  <a:pt x="12302" y="8576"/>
                  <a:pt x="12613" y="8823"/>
                  <a:pt x="12880" y="9140"/>
                </a:cubicBezTo>
                <a:cubicBezTo>
                  <a:pt x="13147" y="9460"/>
                  <a:pt x="13353" y="9836"/>
                  <a:pt x="13502" y="10265"/>
                </a:cubicBezTo>
                <a:cubicBezTo>
                  <a:pt x="13649" y="10700"/>
                  <a:pt x="13725" y="11153"/>
                  <a:pt x="13725" y="11632"/>
                </a:cubicBezTo>
                <a:moveTo>
                  <a:pt x="9692" y="11632"/>
                </a:moveTo>
                <a:cubicBezTo>
                  <a:pt x="9692" y="11247"/>
                  <a:pt x="9799" y="10930"/>
                  <a:pt x="10020" y="10682"/>
                </a:cubicBezTo>
                <a:cubicBezTo>
                  <a:pt x="10238" y="10432"/>
                  <a:pt x="10500" y="10309"/>
                  <a:pt x="10807" y="10309"/>
                </a:cubicBezTo>
                <a:lnTo>
                  <a:pt x="10807" y="10280"/>
                </a:lnTo>
                <a:cubicBezTo>
                  <a:pt x="10946" y="10280"/>
                  <a:pt x="11066" y="10224"/>
                  <a:pt x="11164" y="10109"/>
                </a:cubicBezTo>
                <a:cubicBezTo>
                  <a:pt x="11262" y="9998"/>
                  <a:pt x="11311" y="9862"/>
                  <a:pt x="11311" y="9704"/>
                </a:cubicBezTo>
                <a:cubicBezTo>
                  <a:pt x="11311" y="9533"/>
                  <a:pt x="11262" y="9392"/>
                  <a:pt x="11164" y="9275"/>
                </a:cubicBezTo>
                <a:cubicBezTo>
                  <a:pt x="11066" y="9157"/>
                  <a:pt x="10946" y="9096"/>
                  <a:pt x="10807" y="9096"/>
                </a:cubicBezTo>
                <a:cubicBezTo>
                  <a:pt x="10228" y="9096"/>
                  <a:pt x="9733" y="9348"/>
                  <a:pt x="9322" y="9848"/>
                </a:cubicBezTo>
                <a:cubicBezTo>
                  <a:pt x="8913" y="10350"/>
                  <a:pt x="8708" y="10944"/>
                  <a:pt x="8708" y="11629"/>
                </a:cubicBezTo>
                <a:cubicBezTo>
                  <a:pt x="8708" y="11778"/>
                  <a:pt x="8757" y="11914"/>
                  <a:pt x="8854" y="12028"/>
                </a:cubicBezTo>
                <a:cubicBezTo>
                  <a:pt x="8952" y="12148"/>
                  <a:pt x="9063" y="12207"/>
                  <a:pt x="9187" y="12207"/>
                </a:cubicBezTo>
                <a:cubicBezTo>
                  <a:pt x="9329" y="12207"/>
                  <a:pt x="9447" y="12149"/>
                  <a:pt x="9545" y="12028"/>
                </a:cubicBezTo>
                <a:cubicBezTo>
                  <a:pt x="9643" y="11917"/>
                  <a:pt x="9692" y="11781"/>
                  <a:pt x="9692" y="11632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308" name="AutoShape 65"/>
          <p:cNvSpPr/>
          <p:nvPr/>
        </p:nvSpPr>
        <p:spPr>
          <a:xfrm>
            <a:off x="3223243" y="3671984"/>
            <a:ext cx="198413" cy="1984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89" h="21600" fill="norm" stroke="1" extrusionOk="0">
                <a:moveTo>
                  <a:pt x="21292" y="12680"/>
                </a:moveTo>
                <a:cubicBezTo>
                  <a:pt x="21501" y="12886"/>
                  <a:pt x="21600" y="13137"/>
                  <a:pt x="21588" y="13437"/>
                </a:cubicBezTo>
                <a:cubicBezTo>
                  <a:pt x="21588" y="13663"/>
                  <a:pt x="21518" y="13866"/>
                  <a:pt x="21374" y="14044"/>
                </a:cubicBezTo>
                <a:cubicBezTo>
                  <a:pt x="21230" y="14225"/>
                  <a:pt x="21046" y="14343"/>
                  <a:pt x="20820" y="14394"/>
                </a:cubicBezTo>
                <a:lnTo>
                  <a:pt x="18197" y="15058"/>
                </a:lnTo>
                <a:cubicBezTo>
                  <a:pt x="18250" y="15221"/>
                  <a:pt x="18318" y="15439"/>
                  <a:pt x="18400" y="15707"/>
                </a:cubicBezTo>
                <a:cubicBezTo>
                  <a:pt x="18479" y="15978"/>
                  <a:pt x="18564" y="16255"/>
                  <a:pt x="18649" y="16532"/>
                </a:cubicBezTo>
                <a:cubicBezTo>
                  <a:pt x="18736" y="16811"/>
                  <a:pt x="18809" y="17082"/>
                  <a:pt x="18874" y="17334"/>
                </a:cubicBezTo>
                <a:cubicBezTo>
                  <a:pt x="18937" y="17593"/>
                  <a:pt x="18968" y="17802"/>
                  <a:pt x="18968" y="17963"/>
                </a:cubicBezTo>
                <a:cubicBezTo>
                  <a:pt x="18968" y="18226"/>
                  <a:pt x="18872" y="18460"/>
                  <a:pt x="18677" y="18661"/>
                </a:cubicBezTo>
                <a:cubicBezTo>
                  <a:pt x="18482" y="18861"/>
                  <a:pt x="18245" y="18966"/>
                  <a:pt x="17968" y="18966"/>
                </a:cubicBezTo>
                <a:cubicBezTo>
                  <a:pt x="17804" y="18966"/>
                  <a:pt x="17592" y="18935"/>
                  <a:pt x="17333" y="18870"/>
                </a:cubicBezTo>
                <a:cubicBezTo>
                  <a:pt x="17070" y="18808"/>
                  <a:pt x="16802" y="18734"/>
                  <a:pt x="16525" y="18647"/>
                </a:cubicBezTo>
                <a:cubicBezTo>
                  <a:pt x="16251" y="18562"/>
                  <a:pt x="15983" y="18477"/>
                  <a:pt x="15715" y="18398"/>
                </a:cubicBezTo>
                <a:cubicBezTo>
                  <a:pt x="15449" y="18316"/>
                  <a:pt x="15232" y="18251"/>
                  <a:pt x="15059" y="18195"/>
                </a:cubicBezTo>
                <a:lnTo>
                  <a:pt x="14399" y="20818"/>
                </a:lnTo>
                <a:cubicBezTo>
                  <a:pt x="14345" y="21041"/>
                  <a:pt x="14223" y="21228"/>
                  <a:pt x="14040" y="21377"/>
                </a:cubicBezTo>
                <a:cubicBezTo>
                  <a:pt x="13854" y="21527"/>
                  <a:pt x="13650" y="21600"/>
                  <a:pt x="13424" y="21600"/>
                </a:cubicBezTo>
                <a:cubicBezTo>
                  <a:pt x="13128" y="21600"/>
                  <a:pt x="12879" y="21499"/>
                  <a:pt x="12682" y="21290"/>
                </a:cubicBezTo>
                <a:lnTo>
                  <a:pt x="10801" y="19358"/>
                </a:lnTo>
                <a:lnTo>
                  <a:pt x="8881" y="21290"/>
                </a:lnTo>
                <a:cubicBezTo>
                  <a:pt x="8720" y="21499"/>
                  <a:pt x="8480" y="21600"/>
                  <a:pt x="8166" y="21600"/>
                </a:cubicBezTo>
                <a:cubicBezTo>
                  <a:pt x="7940" y="21600"/>
                  <a:pt x="7737" y="21527"/>
                  <a:pt x="7556" y="21377"/>
                </a:cubicBezTo>
                <a:cubicBezTo>
                  <a:pt x="7378" y="21228"/>
                  <a:pt x="7254" y="21041"/>
                  <a:pt x="7192" y="20818"/>
                </a:cubicBezTo>
                <a:lnTo>
                  <a:pt x="6528" y="18195"/>
                </a:lnTo>
                <a:cubicBezTo>
                  <a:pt x="6367" y="18251"/>
                  <a:pt x="6153" y="18316"/>
                  <a:pt x="5887" y="18398"/>
                </a:cubicBezTo>
                <a:cubicBezTo>
                  <a:pt x="5622" y="18480"/>
                  <a:pt x="5348" y="18562"/>
                  <a:pt x="5068" y="18647"/>
                </a:cubicBezTo>
                <a:cubicBezTo>
                  <a:pt x="4792" y="18734"/>
                  <a:pt x="4523" y="18808"/>
                  <a:pt x="4266" y="18870"/>
                </a:cubicBezTo>
                <a:cubicBezTo>
                  <a:pt x="4009" y="18935"/>
                  <a:pt x="3795" y="18966"/>
                  <a:pt x="3623" y="18966"/>
                </a:cubicBezTo>
                <a:cubicBezTo>
                  <a:pt x="3346" y="18966"/>
                  <a:pt x="3111" y="18861"/>
                  <a:pt x="2922" y="18661"/>
                </a:cubicBezTo>
                <a:cubicBezTo>
                  <a:pt x="2730" y="18460"/>
                  <a:pt x="2637" y="18226"/>
                  <a:pt x="2637" y="17963"/>
                </a:cubicBezTo>
                <a:cubicBezTo>
                  <a:pt x="2637" y="17802"/>
                  <a:pt x="2668" y="17593"/>
                  <a:pt x="2730" y="17334"/>
                </a:cubicBezTo>
                <a:cubicBezTo>
                  <a:pt x="2795" y="17082"/>
                  <a:pt x="2866" y="16811"/>
                  <a:pt x="2948" y="16532"/>
                </a:cubicBezTo>
                <a:cubicBezTo>
                  <a:pt x="3030" y="16255"/>
                  <a:pt x="3111" y="15981"/>
                  <a:pt x="3196" y="15713"/>
                </a:cubicBezTo>
                <a:cubicBezTo>
                  <a:pt x="3284" y="15447"/>
                  <a:pt x="3351" y="15230"/>
                  <a:pt x="3408" y="15058"/>
                </a:cubicBezTo>
                <a:lnTo>
                  <a:pt x="770" y="14394"/>
                </a:lnTo>
                <a:cubicBezTo>
                  <a:pt x="545" y="14343"/>
                  <a:pt x="361" y="14225"/>
                  <a:pt x="217" y="14035"/>
                </a:cubicBezTo>
                <a:cubicBezTo>
                  <a:pt x="73" y="13855"/>
                  <a:pt x="0" y="13651"/>
                  <a:pt x="0" y="13437"/>
                </a:cubicBezTo>
                <a:cubicBezTo>
                  <a:pt x="0" y="13137"/>
                  <a:pt x="104" y="12886"/>
                  <a:pt x="310" y="12680"/>
                </a:cubicBezTo>
                <a:lnTo>
                  <a:pt x="2245" y="10798"/>
                </a:lnTo>
                <a:lnTo>
                  <a:pt x="310" y="8920"/>
                </a:lnTo>
                <a:cubicBezTo>
                  <a:pt x="104" y="8714"/>
                  <a:pt x="0" y="8460"/>
                  <a:pt x="0" y="8160"/>
                </a:cubicBezTo>
                <a:cubicBezTo>
                  <a:pt x="0" y="7937"/>
                  <a:pt x="76" y="7734"/>
                  <a:pt x="225" y="7556"/>
                </a:cubicBezTo>
                <a:cubicBezTo>
                  <a:pt x="372" y="7373"/>
                  <a:pt x="556" y="7257"/>
                  <a:pt x="770" y="7203"/>
                </a:cubicBezTo>
                <a:lnTo>
                  <a:pt x="3408" y="6540"/>
                </a:lnTo>
                <a:cubicBezTo>
                  <a:pt x="3351" y="6381"/>
                  <a:pt x="3284" y="6161"/>
                  <a:pt x="3196" y="5893"/>
                </a:cubicBezTo>
                <a:cubicBezTo>
                  <a:pt x="3111" y="5622"/>
                  <a:pt x="3030" y="5345"/>
                  <a:pt x="2948" y="5068"/>
                </a:cubicBezTo>
                <a:cubicBezTo>
                  <a:pt x="2866" y="4786"/>
                  <a:pt x="2795" y="4518"/>
                  <a:pt x="2730" y="4264"/>
                </a:cubicBezTo>
                <a:cubicBezTo>
                  <a:pt x="2668" y="4007"/>
                  <a:pt x="2637" y="3795"/>
                  <a:pt x="2637" y="3634"/>
                </a:cubicBezTo>
                <a:cubicBezTo>
                  <a:pt x="2637" y="3354"/>
                  <a:pt x="2733" y="3117"/>
                  <a:pt x="2928" y="2925"/>
                </a:cubicBezTo>
                <a:cubicBezTo>
                  <a:pt x="3120" y="2730"/>
                  <a:pt x="3351" y="2634"/>
                  <a:pt x="3623" y="2634"/>
                </a:cubicBezTo>
                <a:cubicBezTo>
                  <a:pt x="3786" y="2634"/>
                  <a:pt x="3995" y="2665"/>
                  <a:pt x="4258" y="2730"/>
                </a:cubicBezTo>
                <a:cubicBezTo>
                  <a:pt x="4521" y="2792"/>
                  <a:pt x="4792" y="2866"/>
                  <a:pt x="5068" y="2950"/>
                </a:cubicBezTo>
                <a:cubicBezTo>
                  <a:pt x="5348" y="3038"/>
                  <a:pt x="5622" y="3120"/>
                  <a:pt x="5887" y="3205"/>
                </a:cubicBezTo>
                <a:cubicBezTo>
                  <a:pt x="6153" y="3284"/>
                  <a:pt x="6367" y="3349"/>
                  <a:pt x="6528" y="3405"/>
                </a:cubicBezTo>
                <a:lnTo>
                  <a:pt x="7192" y="782"/>
                </a:lnTo>
                <a:cubicBezTo>
                  <a:pt x="7246" y="556"/>
                  <a:pt x="7367" y="369"/>
                  <a:pt x="7556" y="220"/>
                </a:cubicBezTo>
                <a:cubicBezTo>
                  <a:pt x="7748" y="70"/>
                  <a:pt x="7949" y="0"/>
                  <a:pt x="8166" y="0"/>
                </a:cubicBezTo>
                <a:cubicBezTo>
                  <a:pt x="8480" y="0"/>
                  <a:pt x="8720" y="101"/>
                  <a:pt x="8881" y="307"/>
                </a:cubicBezTo>
                <a:lnTo>
                  <a:pt x="10801" y="2242"/>
                </a:lnTo>
                <a:lnTo>
                  <a:pt x="12682" y="307"/>
                </a:lnTo>
                <a:cubicBezTo>
                  <a:pt x="12888" y="101"/>
                  <a:pt x="13128" y="0"/>
                  <a:pt x="13399" y="0"/>
                </a:cubicBezTo>
                <a:cubicBezTo>
                  <a:pt x="13642" y="0"/>
                  <a:pt x="13854" y="67"/>
                  <a:pt x="14040" y="208"/>
                </a:cubicBezTo>
                <a:cubicBezTo>
                  <a:pt x="14223" y="347"/>
                  <a:pt x="14345" y="539"/>
                  <a:pt x="14399" y="782"/>
                </a:cubicBezTo>
                <a:lnTo>
                  <a:pt x="15059" y="3405"/>
                </a:lnTo>
                <a:cubicBezTo>
                  <a:pt x="15223" y="3349"/>
                  <a:pt x="15438" y="3284"/>
                  <a:pt x="15709" y="3205"/>
                </a:cubicBezTo>
                <a:cubicBezTo>
                  <a:pt x="15980" y="3120"/>
                  <a:pt x="16251" y="3038"/>
                  <a:pt x="16525" y="2950"/>
                </a:cubicBezTo>
                <a:cubicBezTo>
                  <a:pt x="16802" y="2866"/>
                  <a:pt x="17070" y="2792"/>
                  <a:pt x="17333" y="2730"/>
                </a:cubicBezTo>
                <a:cubicBezTo>
                  <a:pt x="17592" y="2665"/>
                  <a:pt x="17804" y="2634"/>
                  <a:pt x="17968" y="2634"/>
                </a:cubicBezTo>
                <a:cubicBezTo>
                  <a:pt x="18228" y="2634"/>
                  <a:pt x="18459" y="2730"/>
                  <a:pt x="18663" y="2925"/>
                </a:cubicBezTo>
                <a:cubicBezTo>
                  <a:pt x="18866" y="3117"/>
                  <a:pt x="18968" y="3354"/>
                  <a:pt x="18968" y="3634"/>
                </a:cubicBezTo>
                <a:cubicBezTo>
                  <a:pt x="18968" y="3795"/>
                  <a:pt x="18937" y="4007"/>
                  <a:pt x="18874" y="4264"/>
                </a:cubicBezTo>
                <a:cubicBezTo>
                  <a:pt x="18809" y="4518"/>
                  <a:pt x="18736" y="4786"/>
                  <a:pt x="18649" y="5068"/>
                </a:cubicBezTo>
                <a:cubicBezTo>
                  <a:pt x="18564" y="5345"/>
                  <a:pt x="18479" y="5619"/>
                  <a:pt x="18400" y="5884"/>
                </a:cubicBezTo>
                <a:cubicBezTo>
                  <a:pt x="18318" y="6150"/>
                  <a:pt x="18250" y="6370"/>
                  <a:pt x="18197" y="6540"/>
                </a:cubicBezTo>
                <a:lnTo>
                  <a:pt x="20820" y="7203"/>
                </a:lnTo>
                <a:cubicBezTo>
                  <a:pt x="21046" y="7257"/>
                  <a:pt x="21230" y="7378"/>
                  <a:pt x="21374" y="7559"/>
                </a:cubicBezTo>
                <a:cubicBezTo>
                  <a:pt x="21518" y="7748"/>
                  <a:pt x="21588" y="7946"/>
                  <a:pt x="21588" y="8161"/>
                </a:cubicBezTo>
                <a:cubicBezTo>
                  <a:pt x="21588" y="8460"/>
                  <a:pt x="21489" y="8714"/>
                  <a:pt x="21292" y="8920"/>
                </a:cubicBezTo>
                <a:lnTo>
                  <a:pt x="19332" y="10798"/>
                </a:lnTo>
                <a:lnTo>
                  <a:pt x="21292" y="12680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309" name="AutoShape 66"/>
          <p:cNvSpPr/>
          <p:nvPr/>
        </p:nvSpPr>
        <p:spPr>
          <a:xfrm>
            <a:off x="3705350" y="3671984"/>
            <a:ext cx="198413" cy="1984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98" h="21600" fill="norm" stroke="1" extrusionOk="0">
                <a:moveTo>
                  <a:pt x="17538" y="12698"/>
                </a:moveTo>
                <a:lnTo>
                  <a:pt x="19799" y="9997"/>
                </a:lnTo>
                <a:lnTo>
                  <a:pt x="19799" y="17285"/>
                </a:lnTo>
                <a:cubicBezTo>
                  <a:pt x="19799" y="17875"/>
                  <a:pt x="19701" y="18430"/>
                  <a:pt x="19506" y="18950"/>
                </a:cubicBezTo>
                <a:cubicBezTo>
                  <a:pt x="19310" y="19470"/>
                  <a:pt x="19050" y="19929"/>
                  <a:pt x="18722" y="20322"/>
                </a:cubicBezTo>
                <a:cubicBezTo>
                  <a:pt x="18395" y="20716"/>
                  <a:pt x="18015" y="21028"/>
                  <a:pt x="17584" y="21257"/>
                </a:cubicBezTo>
                <a:cubicBezTo>
                  <a:pt x="17154" y="21486"/>
                  <a:pt x="16691" y="21600"/>
                  <a:pt x="16189" y="21600"/>
                </a:cubicBezTo>
                <a:lnTo>
                  <a:pt x="3595" y="21600"/>
                </a:lnTo>
                <a:cubicBezTo>
                  <a:pt x="3103" y="21600"/>
                  <a:pt x="2635" y="21486"/>
                  <a:pt x="2195" y="21257"/>
                </a:cubicBezTo>
                <a:cubicBezTo>
                  <a:pt x="1754" y="21028"/>
                  <a:pt x="1372" y="20716"/>
                  <a:pt x="1052" y="20322"/>
                </a:cubicBezTo>
                <a:cubicBezTo>
                  <a:pt x="734" y="19929"/>
                  <a:pt x="477" y="19470"/>
                  <a:pt x="286" y="18950"/>
                </a:cubicBezTo>
                <a:cubicBezTo>
                  <a:pt x="95" y="18430"/>
                  <a:pt x="0" y="17875"/>
                  <a:pt x="0" y="17285"/>
                </a:cubicBezTo>
                <a:lnTo>
                  <a:pt x="0" y="4315"/>
                </a:lnTo>
                <a:cubicBezTo>
                  <a:pt x="0" y="3722"/>
                  <a:pt x="95" y="3164"/>
                  <a:pt x="286" y="2632"/>
                </a:cubicBezTo>
                <a:cubicBezTo>
                  <a:pt x="477" y="2106"/>
                  <a:pt x="734" y="1645"/>
                  <a:pt x="1052" y="1263"/>
                </a:cubicBezTo>
                <a:cubicBezTo>
                  <a:pt x="1372" y="878"/>
                  <a:pt x="1754" y="572"/>
                  <a:pt x="2195" y="343"/>
                </a:cubicBezTo>
                <a:cubicBezTo>
                  <a:pt x="2635" y="114"/>
                  <a:pt x="3103" y="0"/>
                  <a:pt x="3595" y="0"/>
                </a:cubicBezTo>
                <a:lnTo>
                  <a:pt x="16189" y="0"/>
                </a:lnTo>
                <a:cubicBezTo>
                  <a:pt x="16402" y="0"/>
                  <a:pt x="16606" y="26"/>
                  <a:pt x="16799" y="82"/>
                </a:cubicBezTo>
                <a:lnTo>
                  <a:pt x="14609" y="2714"/>
                </a:lnTo>
                <a:lnTo>
                  <a:pt x="3595" y="2714"/>
                </a:lnTo>
                <a:cubicBezTo>
                  <a:pt x="3228" y="2714"/>
                  <a:pt x="2914" y="2867"/>
                  <a:pt x="2652" y="3184"/>
                </a:cubicBezTo>
                <a:cubicBezTo>
                  <a:pt x="2391" y="3496"/>
                  <a:pt x="2261" y="3875"/>
                  <a:pt x="2261" y="4315"/>
                </a:cubicBezTo>
                <a:lnTo>
                  <a:pt x="2261" y="17285"/>
                </a:lnTo>
                <a:cubicBezTo>
                  <a:pt x="2261" y="17725"/>
                  <a:pt x="2391" y="18102"/>
                  <a:pt x="2652" y="18413"/>
                </a:cubicBezTo>
                <a:cubicBezTo>
                  <a:pt x="2914" y="18730"/>
                  <a:pt x="3228" y="18889"/>
                  <a:pt x="3595" y="18889"/>
                </a:cubicBezTo>
                <a:lnTo>
                  <a:pt x="16189" y="18889"/>
                </a:lnTo>
                <a:cubicBezTo>
                  <a:pt x="16557" y="18889"/>
                  <a:pt x="16875" y="18730"/>
                  <a:pt x="17139" y="18413"/>
                </a:cubicBezTo>
                <a:cubicBezTo>
                  <a:pt x="17406" y="18102"/>
                  <a:pt x="17538" y="17725"/>
                  <a:pt x="17538" y="17285"/>
                </a:cubicBezTo>
                <a:lnTo>
                  <a:pt x="17538" y="12698"/>
                </a:lnTo>
                <a:close/>
                <a:moveTo>
                  <a:pt x="21334" y="2796"/>
                </a:moveTo>
                <a:cubicBezTo>
                  <a:pt x="21515" y="3011"/>
                  <a:pt x="21600" y="3272"/>
                  <a:pt x="21598" y="3578"/>
                </a:cubicBezTo>
                <a:cubicBezTo>
                  <a:pt x="21593" y="3881"/>
                  <a:pt x="21505" y="4136"/>
                  <a:pt x="21334" y="4342"/>
                </a:cubicBezTo>
                <a:lnTo>
                  <a:pt x="13006" y="14347"/>
                </a:lnTo>
                <a:lnTo>
                  <a:pt x="11855" y="15722"/>
                </a:lnTo>
                <a:cubicBezTo>
                  <a:pt x="11677" y="15939"/>
                  <a:pt x="11459" y="16045"/>
                  <a:pt x="11207" y="16045"/>
                </a:cubicBezTo>
                <a:cubicBezTo>
                  <a:pt x="10952" y="16045"/>
                  <a:pt x="10733" y="15939"/>
                  <a:pt x="10555" y="15722"/>
                </a:cubicBezTo>
                <a:lnTo>
                  <a:pt x="9383" y="14347"/>
                </a:lnTo>
                <a:lnTo>
                  <a:pt x="4779" y="8787"/>
                </a:lnTo>
                <a:cubicBezTo>
                  <a:pt x="4600" y="8573"/>
                  <a:pt x="4507" y="8314"/>
                  <a:pt x="4507" y="8006"/>
                </a:cubicBezTo>
                <a:cubicBezTo>
                  <a:pt x="4507" y="7703"/>
                  <a:pt x="4600" y="7441"/>
                  <a:pt x="4779" y="7227"/>
                </a:cubicBezTo>
                <a:lnTo>
                  <a:pt x="5927" y="5846"/>
                </a:lnTo>
                <a:cubicBezTo>
                  <a:pt x="6106" y="5635"/>
                  <a:pt x="6323" y="5526"/>
                  <a:pt x="6578" y="5526"/>
                </a:cubicBezTo>
                <a:cubicBezTo>
                  <a:pt x="6830" y="5526"/>
                  <a:pt x="7043" y="5634"/>
                  <a:pt x="7214" y="5846"/>
                </a:cubicBezTo>
                <a:lnTo>
                  <a:pt x="11199" y="10632"/>
                </a:lnTo>
                <a:lnTo>
                  <a:pt x="18862" y="1404"/>
                </a:lnTo>
                <a:cubicBezTo>
                  <a:pt x="19041" y="1186"/>
                  <a:pt x="19263" y="1084"/>
                  <a:pt x="19525" y="1087"/>
                </a:cubicBezTo>
                <a:cubicBezTo>
                  <a:pt x="19787" y="1092"/>
                  <a:pt x="20002" y="1198"/>
                  <a:pt x="20174" y="1404"/>
                </a:cubicBezTo>
                <a:lnTo>
                  <a:pt x="21334" y="2796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310" name="AutoShape 67"/>
          <p:cNvSpPr/>
          <p:nvPr/>
        </p:nvSpPr>
        <p:spPr>
          <a:xfrm>
            <a:off x="4199408" y="3671984"/>
            <a:ext cx="198412" cy="1984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7663" y="0"/>
                </a:moveTo>
                <a:cubicBezTo>
                  <a:pt x="18199" y="0"/>
                  <a:pt x="18704" y="117"/>
                  <a:pt x="19176" y="343"/>
                </a:cubicBezTo>
                <a:cubicBezTo>
                  <a:pt x="19652" y="575"/>
                  <a:pt x="20065" y="887"/>
                  <a:pt x="20423" y="1280"/>
                </a:cubicBezTo>
                <a:cubicBezTo>
                  <a:pt x="20781" y="1674"/>
                  <a:pt x="21067" y="2132"/>
                  <a:pt x="21280" y="2652"/>
                </a:cubicBezTo>
                <a:cubicBezTo>
                  <a:pt x="21494" y="3169"/>
                  <a:pt x="21600" y="3727"/>
                  <a:pt x="21600" y="4317"/>
                </a:cubicBezTo>
                <a:lnTo>
                  <a:pt x="21600" y="17283"/>
                </a:lnTo>
                <a:cubicBezTo>
                  <a:pt x="21600" y="17873"/>
                  <a:pt x="21494" y="18431"/>
                  <a:pt x="21280" y="18948"/>
                </a:cubicBezTo>
                <a:cubicBezTo>
                  <a:pt x="21067" y="19468"/>
                  <a:pt x="20781" y="19926"/>
                  <a:pt x="20423" y="20320"/>
                </a:cubicBezTo>
                <a:cubicBezTo>
                  <a:pt x="20065" y="20713"/>
                  <a:pt x="19652" y="21025"/>
                  <a:pt x="19184" y="21257"/>
                </a:cubicBezTo>
                <a:cubicBezTo>
                  <a:pt x="18715" y="21486"/>
                  <a:pt x="18210" y="21600"/>
                  <a:pt x="17663" y="21600"/>
                </a:cubicBezTo>
                <a:lnTo>
                  <a:pt x="3924" y="21600"/>
                </a:lnTo>
                <a:cubicBezTo>
                  <a:pt x="3387" y="21600"/>
                  <a:pt x="2883" y="21486"/>
                  <a:pt x="2410" y="21257"/>
                </a:cubicBezTo>
                <a:cubicBezTo>
                  <a:pt x="1935" y="21025"/>
                  <a:pt x="1521" y="20713"/>
                  <a:pt x="1163" y="20320"/>
                </a:cubicBezTo>
                <a:cubicBezTo>
                  <a:pt x="806" y="19926"/>
                  <a:pt x="523" y="19468"/>
                  <a:pt x="312" y="18948"/>
                </a:cubicBezTo>
                <a:cubicBezTo>
                  <a:pt x="104" y="18431"/>
                  <a:pt x="0" y="17873"/>
                  <a:pt x="0" y="17283"/>
                </a:cubicBezTo>
                <a:lnTo>
                  <a:pt x="0" y="4317"/>
                </a:lnTo>
                <a:cubicBezTo>
                  <a:pt x="0" y="3727"/>
                  <a:pt x="104" y="3169"/>
                  <a:pt x="312" y="2652"/>
                </a:cubicBezTo>
                <a:cubicBezTo>
                  <a:pt x="523" y="2132"/>
                  <a:pt x="806" y="1674"/>
                  <a:pt x="1163" y="1280"/>
                </a:cubicBezTo>
                <a:cubicBezTo>
                  <a:pt x="1521" y="887"/>
                  <a:pt x="1935" y="575"/>
                  <a:pt x="2410" y="343"/>
                </a:cubicBezTo>
                <a:cubicBezTo>
                  <a:pt x="2883" y="117"/>
                  <a:pt x="3387" y="0"/>
                  <a:pt x="3924" y="0"/>
                </a:cubicBezTo>
                <a:lnTo>
                  <a:pt x="17663" y="0"/>
                </a:lnTo>
                <a:close/>
                <a:moveTo>
                  <a:pt x="17663" y="2713"/>
                </a:moveTo>
                <a:lnTo>
                  <a:pt x="3924" y="2713"/>
                </a:lnTo>
                <a:cubicBezTo>
                  <a:pt x="3523" y="2713"/>
                  <a:pt x="3179" y="2872"/>
                  <a:pt x="2896" y="3186"/>
                </a:cubicBezTo>
                <a:cubicBezTo>
                  <a:pt x="2608" y="3501"/>
                  <a:pt x="2466" y="3877"/>
                  <a:pt x="2466" y="4317"/>
                </a:cubicBezTo>
                <a:lnTo>
                  <a:pt x="2466" y="17283"/>
                </a:lnTo>
                <a:cubicBezTo>
                  <a:pt x="2466" y="17724"/>
                  <a:pt x="2608" y="18100"/>
                  <a:pt x="2896" y="18414"/>
                </a:cubicBezTo>
                <a:cubicBezTo>
                  <a:pt x="3179" y="18728"/>
                  <a:pt x="3523" y="18887"/>
                  <a:pt x="3924" y="18887"/>
                </a:cubicBezTo>
                <a:lnTo>
                  <a:pt x="17663" y="18887"/>
                </a:lnTo>
                <a:cubicBezTo>
                  <a:pt x="18063" y="18887"/>
                  <a:pt x="18408" y="18728"/>
                  <a:pt x="18699" y="18414"/>
                </a:cubicBezTo>
                <a:cubicBezTo>
                  <a:pt x="18990" y="18102"/>
                  <a:pt x="19134" y="17724"/>
                  <a:pt x="19134" y="17283"/>
                </a:cubicBezTo>
                <a:lnTo>
                  <a:pt x="19134" y="4317"/>
                </a:lnTo>
                <a:cubicBezTo>
                  <a:pt x="19134" y="3877"/>
                  <a:pt x="18990" y="3501"/>
                  <a:pt x="18699" y="3186"/>
                </a:cubicBezTo>
                <a:cubicBezTo>
                  <a:pt x="18408" y="2872"/>
                  <a:pt x="18063" y="2713"/>
                  <a:pt x="17663" y="2713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11" name="AutoShape 68"/>
          <p:cNvSpPr/>
          <p:nvPr/>
        </p:nvSpPr>
        <p:spPr>
          <a:xfrm>
            <a:off x="4602050" y="3666404"/>
            <a:ext cx="199209" cy="1984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8613" y="9346"/>
                </a:moveTo>
                <a:cubicBezTo>
                  <a:pt x="19508" y="9887"/>
                  <a:pt x="20230" y="10667"/>
                  <a:pt x="20777" y="11687"/>
                </a:cubicBezTo>
                <a:cubicBezTo>
                  <a:pt x="21325" y="12709"/>
                  <a:pt x="21600" y="13847"/>
                  <a:pt x="21600" y="15108"/>
                </a:cubicBezTo>
                <a:cubicBezTo>
                  <a:pt x="21600" y="16006"/>
                  <a:pt x="21459" y="16847"/>
                  <a:pt x="21173" y="17630"/>
                </a:cubicBezTo>
                <a:cubicBezTo>
                  <a:pt x="20890" y="18410"/>
                  <a:pt x="20504" y="19098"/>
                  <a:pt x="20009" y="19692"/>
                </a:cubicBezTo>
                <a:cubicBezTo>
                  <a:pt x="19513" y="20282"/>
                  <a:pt x="18941" y="20748"/>
                  <a:pt x="18291" y="21091"/>
                </a:cubicBezTo>
                <a:cubicBezTo>
                  <a:pt x="17641" y="21428"/>
                  <a:pt x="16940" y="21600"/>
                  <a:pt x="16188" y="21600"/>
                </a:cubicBezTo>
                <a:lnTo>
                  <a:pt x="4490" y="21600"/>
                </a:lnTo>
                <a:cubicBezTo>
                  <a:pt x="3878" y="21600"/>
                  <a:pt x="3297" y="21459"/>
                  <a:pt x="2750" y="21177"/>
                </a:cubicBezTo>
                <a:cubicBezTo>
                  <a:pt x="2203" y="20901"/>
                  <a:pt x="1723" y="20512"/>
                  <a:pt x="1312" y="20023"/>
                </a:cubicBezTo>
                <a:cubicBezTo>
                  <a:pt x="904" y="19528"/>
                  <a:pt x="583" y="18955"/>
                  <a:pt x="350" y="18295"/>
                </a:cubicBezTo>
                <a:cubicBezTo>
                  <a:pt x="115" y="17642"/>
                  <a:pt x="0" y="16948"/>
                  <a:pt x="0" y="16211"/>
                </a:cubicBezTo>
                <a:cubicBezTo>
                  <a:pt x="0" y="15566"/>
                  <a:pt x="88" y="14958"/>
                  <a:pt x="268" y="14382"/>
                </a:cubicBezTo>
                <a:cubicBezTo>
                  <a:pt x="448" y="13810"/>
                  <a:pt x="696" y="13288"/>
                  <a:pt x="1010" y="12819"/>
                </a:cubicBezTo>
                <a:cubicBezTo>
                  <a:pt x="1324" y="12352"/>
                  <a:pt x="1694" y="11955"/>
                  <a:pt x="2119" y="11633"/>
                </a:cubicBezTo>
                <a:cubicBezTo>
                  <a:pt x="2544" y="11313"/>
                  <a:pt x="3004" y="11080"/>
                  <a:pt x="3504" y="10930"/>
                </a:cubicBezTo>
                <a:cubicBezTo>
                  <a:pt x="3249" y="10552"/>
                  <a:pt x="3055" y="10140"/>
                  <a:pt x="2916" y="9688"/>
                </a:cubicBezTo>
                <a:cubicBezTo>
                  <a:pt x="2779" y="9239"/>
                  <a:pt x="2712" y="8758"/>
                  <a:pt x="2712" y="8240"/>
                </a:cubicBezTo>
                <a:cubicBezTo>
                  <a:pt x="2712" y="7635"/>
                  <a:pt x="2805" y="7071"/>
                  <a:pt x="2992" y="6547"/>
                </a:cubicBezTo>
                <a:cubicBezTo>
                  <a:pt x="3180" y="6023"/>
                  <a:pt x="3434" y="5568"/>
                  <a:pt x="3756" y="5182"/>
                </a:cubicBezTo>
                <a:cubicBezTo>
                  <a:pt x="4077" y="4796"/>
                  <a:pt x="4456" y="4488"/>
                  <a:pt x="4893" y="4264"/>
                </a:cubicBezTo>
                <a:cubicBezTo>
                  <a:pt x="5330" y="4039"/>
                  <a:pt x="5800" y="3927"/>
                  <a:pt x="6307" y="3927"/>
                </a:cubicBezTo>
                <a:cubicBezTo>
                  <a:pt x="7171" y="3927"/>
                  <a:pt x="7922" y="4258"/>
                  <a:pt x="8558" y="4920"/>
                </a:cubicBezTo>
                <a:cubicBezTo>
                  <a:pt x="8697" y="4223"/>
                  <a:pt x="8932" y="3573"/>
                  <a:pt x="9264" y="2971"/>
                </a:cubicBezTo>
                <a:cubicBezTo>
                  <a:pt x="9597" y="2369"/>
                  <a:pt x="9993" y="1848"/>
                  <a:pt x="10449" y="1404"/>
                </a:cubicBezTo>
                <a:cubicBezTo>
                  <a:pt x="10906" y="964"/>
                  <a:pt x="11413" y="621"/>
                  <a:pt x="11977" y="374"/>
                </a:cubicBezTo>
                <a:cubicBezTo>
                  <a:pt x="12541" y="123"/>
                  <a:pt x="13143" y="0"/>
                  <a:pt x="13786" y="0"/>
                </a:cubicBezTo>
                <a:cubicBezTo>
                  <a:pt x="14521" y="0"/>
                  <a:pt x="15219" y="169"/>
                  <a:pt x="15877" y="509"/>
                </a:cubicBezTo>
                <a:cubicBezTo>
                  <a:pt x="16537" y="852"/>
                  <a:pt x="17110" y="1312"/>
                  <a:pt x="17595" y="1894"/>
                </a:cubicBezTo>
                <a:cubicBezTo>
                  <a:pt x="18082" y="2476"/>
                  <a:pt x="18466" y="3167"/>
                  <a:pt x="18749" y="3956"/>
                </a:cubicBezTo>
                <a:cubicBezTo>
                  <a:pt x="19033" y="4744"/>
                  <a:pt x="19174" y="5580"/>
                  <a:pt x="19174" y="6463"/>
                </a:cubicBezTo>
                <a:cubicBezTo>
                  <a:pt x="19174" y="6987"/>
                  <a:pt x="19126" y="7491"/>
                  <a:pt x="19025" y="7972"/>
                </a:cubicBezTo>
                <a:cubicBezTo>
                  <a:pt x="18925" y="8453"/>
                  <a:pt x="18785" y="8914"/>
                  <a:pt x="18613" y="9346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12" name="AutoShape 69"/>
          <p:cNvSpPr/>
          <p:nvPr/>
        </p:nvSpPr>
        <p:spPr>
          <a:xfrm>
            <a:off x="336960" y="2147391"/>
            <a:ext cx="199208" cy="1984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7910" y="6866"/>
                </a:moveTo>
                <a:cubicBezTo>
                  <a:pt x="18210" y="7363"/>
                  <a:pt x="18440" y="7917"/>
                  <a:pt x="18601" y="8529"/>
                </a:cubicBezTo>
                <a:cubicBezTo>
                  <a:pt x="19046" y="8620"/>
                  <a:pt x="19513" y="8679"/>
                  <a:pt x="20006" y="8705"/>
                </a:cubicBezTo>
                <a:cubicBezTo>
                  <a:pt x="20499" y="8733"/>
                  <a:pt x="20958" y="8820"/>
                  <a:pt x="21382" y="8976"/>
                </a:cubicBezTo>
                <a:cubicBezTo>
                  <a:pt x="21527" y="9012"/>
                  <a:pt x="21600" y="9091"/>
                  <a:pt x="21600" y="9218"/>
                </a:cubicBezTo>
                <a:lnTo>
                  <a:pt x="21600" y="12410"/>
                </a:lnTo>
                <a:cubicBezTo>
                  <a:pt x="21600" y="12517"/>
                  <a:pt x="21465" y="12613"/>
                  <a:pt x="21198" y="12698"/>
                </a:cubicBezTo>
                <a:cubicBezTo>
                  <a:pt x="20932" y="12788"/>
                  <a:pt x="20623" y="12853"/>
                  <a:pt x="20269" y="12910"/>
                </a:cubicBezTo>
                <a:cubicBezTo>
                  <a:pt x="19918" y="12963"/>
                  <a:pt x="19575" y="13003"/>
                  <a:pt x="19241" y="13031"/>
                </a:cubicBezTo>
                <a:cubicBezTo>
                  <a:pt x="18904" y="13057"/>
                  <a:pt x="18683" y="13079"/>
                  <a:pt x="18575" y="13099"/>
                </a:cubicBezTo>
                <a:cubicBezTo>
                  <a:pt x="18448" y="13613"/>
                  <a:pt x="18238" y="14138"/>
                  <a:pt x="17938" y="14680"/>
                </a:cubicBezTo>
                <a:cubicBezTo>
                  <a:pt x="18434" y="15417"/>
                  <a:pt x="18983" y="16126"/>
                  <a:pt x="19578" y="16803"/>
                </a:cubicBezTo>
                <a:lnTo>
                  <a:pt x="19660" y="17007"/>
                </a:lnTo>
                <a:cubicBezTo>
                  <a:pt x="19660" y="17077"/>
                  <a:pt x="19536" y="17252"/>
                  <a:pt x="19286" y="17523"/>
                </a:cubicBezTo>
                <a:cubicBezTo>
                  <a:pt x="19037" y="17800"/>
                  <a:pt x="18757" y="18097"/>
                  <a:pt x="18440" y="18413"/>
                </a:cubicBezTo>
                <a:cubicBezTo>
                  <a:pt x="18122" y="18726"/>
                  <a:pt x="17822" y="19009"/>
                  <a:pt x="17539" y="19257"/>
                </a:cubicBezTo>
                <a:cubicBezTo>
                  <a:pt x="17253" y="19506"/>
                  <a:pt x="17069" y="19627"/>
                  <a:pt x="16989" y="19627"/>
                </a:cubicBezTo>
                <a:cubicBezTo>
                  <a:pt x="16970" y="19627"/>
                  <a:pt x="16851" y="19542"/>
                  <a:pt x="16630" y="19378"/>
                </a:cubicBezTo>
                <a:cubicBezTo>
                  <a:pt x="16409" y="19212"/>
                  <a:pt x="16165" y="19026"/>
                  <a:pt x="15896" y="18822"/>
                </a:cubicBezTo>
                <a:cubicBezTo>
                  <a:pt x="15630" y="18622"/>
                  <a:pt x="15378" y="18427"/>
                  <a:pt x="15137" y="18241"/>
                </a:cubicBezTo>
                <a:cubicBezTo>
                  <a:pt x="14899" y="18057"/>
                  <a:pt x="14746" y="17947"/>
                  <a:pt x="14684" y="17910"/>
                </a:cubicBezTo>
                <a:cubicBezTo>
                  <a:pt x="14420" y="18054"/>
                  <a:pt x="14157" y="18178"/>
                  <a:pt x="13891" y="18283"/>
                </a:cubicBezTo>
                <a:cubicBezTo>
                  <a:pt x="13624" y="18385"/>
                  <a:pt x="13355" y="18472"/>
                  <a:pt x="13083" y="18546"/>
                </a:cubicBezTo>
                <a:cubicBezTo>
                  <a:pt x="13066" y="18656"/>
                  <a:pt x="13041" y="18876"/>
                  <a:pt x="13010" y="19215"/>
                </a:cubicBezTo>
                <a:cubicBezTo>
                  <a:pt x="12979" y="19554"/>
                  <a:pt x="12933" y="19895"/>
                  <a:pt x="12879" y="20243"/>
                </a:cubicBezTo>
                <a:cubicBezTo>
                  <a:pt x="12826" y="20590"/>
                  <a:pt x="12763" y="20903"/>
                  <a:pt x="12693" y="21180"/>
                </a:cubicBezTo>
                <a:cubicBezTo>
                  <a:pt x="12619" y="21462"/>
                  <a:pt x="12523" y="21600"/>
                  <a:pt x="12406" y="21600"/>
                </a:cubicBezTo>
                <a:lnTo>
                  <a:pt x="9191" y="21600"/>
                </a:lnTo>
                <a:cubicBezTo>
                  <a:pt x="9063" y="21600"/>
                  <a:pt x="8978" y="21521"/>
                  <a:pt x="8933" y="21372"/>
                </a:cubicBezTo>
                <a:cubicBezTo>
                  <a:pt x="8805" y="20929"/>
                  <a:pt x="8721" y="20463"/>
                  <a:pt x="8678" y="19980"/>
                </a:cubicBezTo>
                <a:cubicBezTo>
                  <a:pt x="8630" y="19494"/>
                  <a:pt x="8582" y="19031"/>
                  <a:pt x="8528" y="18585"/>
                </a:cubicBezTo>
                <a:cubicBezTo>
                  <a:pt x="7976" y="18424"/>
                  <a:pt x="7446" y="18198"/>
                  <a:pt x="6942" y="17910"/>
                </a:cubicBezTo>
                <a:cubicBezTo>
                  <a:pt x="6568" y="18192"/>
                  <a:pt x="6202" y="18461"/>
                  <a:pt x="5843" y="18726"/>
                </a:cubicBezTo>
                <a:cubicBezTo>
                  <a:pt x="5480" y="18994"/>
                  <a:pt x="5123" y="19277"/>
                  <a:pt x="4772" y="19573"/>
                </a:cubicBezTo>
                <a:lnTo>
                  <a:pt x="4608" y="19627"/>
                </a:lnTo>
                <a:cubicBezTo>
                  <a:pt x="4554" y="19627"/>
                  <a:pt x="4387" y="19505"/>
                  <a:pt x="4107" y="19257"/>
                </a:cubicBezTo>
                <a:cubicBezTo>
                  <a:pt x="3826" y="19008"/>
                  <a:pt x="3534" y="18726"/>
                  <a:pt x="3231" y="18413"/>
                </a:cubicBezTo>
                <a:cubicBezTo>
                  <a:pt x="2928" y="18096"/>
                  <a:pt x="2653" y="17800"/>
                  <a:pt x="2404" y="17523"/>
                </a:cubicBezTo>
                <a:cubicBezTo>
                  <a:pt x="2155" y="17252"/>
                  <a:pt x="2030" y="17077"/>
                  <a:pt x="2030" y="17007"/>
                </a:cubicBezTo>
                <a:cubicBezTo>
                  <a:pt x="2030" y="16987"/>
                  <a:pt x="2104" y="16868"/>
                  <a:pt x="2248" y="16648"/>
                </a:cubicBezTo>
                <a:cubicBezTo>
                  <a:pt x="2393" y="16428"/>
                  <a:pt x="2563" y="16185"/>
                  <a:pt x="2758" y="15925"/>
                </a:cubicBezTo>
                <a:cubicBezTo>
                  <a:pt x="2951" y="15663"/>
                  <a:pt x="3141" y="15411"/>
                  <a:pt x="3328" y="15174"/>
                </a:cubicBezTo>
                <a:cubicBezTo>
                  <a:pt x="3512" y="14934"/>
                  <a:pt x="3631" y="14779"/>
                  <a:pt x="3687" y="14705"/>
                </a:cubicBezTo>
                <a:cubicBezTo>
                  <a:pt x="3387" y="14211"/>
                  <a:pt x="3158" y="13658"/>
                  <a:pt x="2996" y="13045"/>
                </a:cubicBezTo>
                <a:cubicBezTo>
                  <a:pt x="2535" y="12952"/>
                  <a:pt x="2062" y="12898"/>
                  <a:pt x="1577" y="12870"/>
                </a:cubicBezTo>
                <a:cubicBezTo>
                  <a:pt x="1093" y="12842"/>
                  <a:pt x="640" y="12752"/>
                  <a:pt x="215" y="12599"/>
                </a:cubicBezTo>
                <a:cubicBezTo>
                  <a:pt x="70" y="12562"/>
                  <a:pt x="0" y="12480"/>
                  <a:pt x="0" y="12353"/>
                </a:cubicBezTo>
                <a:lnTo>
                  <a:pt x="0" y="9162"/>
                </a:lnTo>
                <a:cubicBezTo>
                  <a:pt x="0" y="9055"/>
                  <a:pt x="135" y="8959"/>
                  <a:pt x="413" y="8874"/>
                </a:cubicBezTo>
                <a:cubicBezTo>
                  <a:pt x="688" y="8789"/>
                  <a:pt x="997" y="8716"/>
                  <a:pt x="1339" y="8665"/>
                </a:cubicBezTo>
                <a:cubicBezTo>
                  <a:pt x="1685" y="8611"/>
                  <a:pt x="2019" y="8569"/>
                  <a:pt x="2345" y="8544"/>
                </a:cubicBezTo>
                <a:cubicBezTo>
                  <a:pt x="2668" y="8515"/>
                  <a:pt x="2886" y="8493"/>
                  <a:pt x="2996" y="8473"/>
                </a:cubicBezTo>
                <a:cubicBezTo>
                  <a:pt x="3158" y="7925"/>
                  <a:pt x="3379" y="7397"/>
                  <a:pt x="3659" y="6895"/>
                </a:cubicBezTo>
                <a:cubicBezTo>
                  <a:pt x="3160" y="6155"/>
                  <a:pt x="2619" y="5446"/>
                  <a:pt x="2030" y="4771"/>
                </a:cubicBezTo>
                <a:lnTo>
                  <a:pt x="1937" y="4571"/>
                </a:lnTo>
                <a:cubicBezTo>
                  <a:pt x="1937" y="4497"/>
                  <a:pt x="2064" y="4322"/>
                  <a:pt x="2316" y="4048"/>
                </a:cubicBezTo>
                <a:cubicBezTo>
                  <a:pt x="2568" y="3775"/>
                  <a:pt x="2852" y="3478"/>
                  <a:pt x="3163" y="3162"/>
                </a:cubicBezTo>
                <a:cubicBezTo>
                  <a:pt x="3478" y="2848"/>
                  <a:pt x="3778" y="2569"/>
                  <a:pt x="4067" y="2320"/>
                </a:cubicBezTo>
                <a:cubicBezTo>
                  <a:pt x="4356" y="2072"/>
                  <a:pt x="4537" y="1945"/>
                  <a:pt x="4608" y="1945"/>
                </a:cubicBezTo>
                <a:cubicBezTo>
                  <a:pt x="4625" y="1945"/>
                  <a:pt x="4747" y="2030"/>
                  <a:pt x="4968" y="2196"/>
                </a:cubicBezTo>
                <a:cubicBezTo>
                  <a:pt x="5188" y="2363"/>
                  <a:pt x="5435" y="2549"/>
                  <a:pt x="5707" y="2750"/>
                </a:cubicBezTo>
                <a:cubicBezTo>
                  <a:pt x="5976" y="2953"/>
                  <a:pt x="6234" y="3148"/>
                  <a:pt x="6472" y="3331"/>
                </a:cubicBezTo>
                <a:cubicBezTo>
                  <a:pt x="6712" y="3515"/>
                  <a:pt x="6860" y="3628"/>
                  <a:pt x="6913" y="3662"/>
                </a:cubicBezTo>
                <a:cubicBezTo>
                  <a:pt x="7174" y="3518"/>
                  <a:pt x="7440" y="3399"/>
                  <a:pt x="7707" y="3303"/>
                </a:cubicBezTo>
                <a:cubicBezTo>
                  <a:pt x="7973" y="3210"/>
                  <a:pt x="8247" y="3119"/>
                  <a:pt x="8528" y="3029"/>
                </a:cubicBezTo>
                <a:cubicBezTo>
                  <a:pt x="8528" y="2922"/>
                  <a:pt x="8539" y="2699"/>
                  <a:pt x="8568" y="2363"/>
                </a:cubicBezTo>
                <a:cubicBezTo>
                  <a:pt x="8596" y="2032"/>
                  <a:pt x="8636" y="1694"/>
                  <a:pt x="8689" y="1352"/>
                </a:cubicBezTo>
                <a:cubicBezTo>
                  <a:pt x="8743" y="1010"/>
                  <a:pt x="8814" y="697"/>
                  <a:pt x="8899" y="417"/>
                </a:cubicBezTo>
                <a:cubicBezTo>
                  <a:pt x="8984" y="141"/>
                  <a:pt x="9083" y="0"/>
                  <a:pt x="9191" y="0"/>
                </a:cubicBezTo>
                <a:lnTo>
                  <a:pt x="12406" y="0"/>
                </a:lnTo>
                <a:cubicBezTo>
                  <a:pt x="12531" y="0"/>
                  <a:pt x="12619" y="67"/>
                  <a:pt x="12664" y="203"/>
                </a:cubicBezTo>
                <a:cubicBezTo>
                  <a:pt x="12772" y="643"/>
                  <a:pt x="12848" y="1106"/>
                  <a:pt x="12894" y="1595"/>
                </a:cubicBezTo>
                <a:cubicBezTo>
                  <a:pt x="12939" y="2083"/>
                  <a:pt x="13001" y="2560"/>
                  <a:pt x="13083" y="3029"/>
                </a:cubicBezTo>
                <a:cubicBezTo>
                  <a:pt x="13364" y="3100"/>
                  <a:pt x="13633" y="3184"/>
                  <a:pt x="13891" y="3283"/>
                </a:cubicBezTo>
                <a:cubicBezTo>
                  <a:pt x="14148" y="3385"/>
                  <a:pt x="14403" y="3512"/>
                  <a:pt x="14655" y="3662"/>
                </a:cubicBezTo>
                <a:cubicBezTo>
                  <a:pt x="14729" y="3611"/>
                  <a:pt x="14882" y="3489"/>
                  <a:pt x="15117" y="3303"/>
                </a:cubicBezTo>
                <a:cubicBezTo>
                  <a:pt x="15352" y="3119"/>
                  <a:pt x="15604" y="2925"/>
                  <a:pt x="15871" y="2721"/>
                </a:cubicBezTo>
                <a:cubicBezTo>
                  <a:pt x="16137" y="2521"/>
                  <a:pt x="16378" y="2340"/>
                  <a:pt x="16590" y="2182"/>
                </a:cubicBezTo>
                <a:cubicBezTo>
                  <a:pt x="16802" y="2024"/>
                  <a:pt x="16936" y="1945"/>
                  <a:pt x="16989" y="1945"/>
                </a:cubicBezTo>
                <a:cubicBezTo>
                  <a:pt x="17043" y="1945"/>
                  <a:pt x="17210" y="2072"/>
                  <a:pt x="17491" y="2320"/>
                </a:cubicBezTo>
                <a:cubicBezTo>
                  <a:pt x="17771" y="2569"/>
                  <a:pt x="18066" y="2849"/>
                  <a:pt x="18372" y="3162"/>
                </a:cubicBezTo>
                <a:cubicBezTo>
                  <a:pt x="18680" y="3478"/>
                  <a:pt x="18958" y="3774"/>
                  <a:pt x="19207" y="4048"/>
                </a:cubicBezTo>
                <a:cubicBezTo>
                  <a:pt x="19454" y="4322"/>
                  <a:pt x="19578" y="4497"/>
                  <a:pt x="19578" y="4571"/>
                </a:cubicBezTo>
                <a:cubicBezTo>
                  <a:pt x="19578" y="4605"/>
                  <a:pt x="19499" y="4735"/>
                  <a:pt x="19343" y="4955"/>
                </a:cubicBezTo>
                <a:cubicBezTo>
                  <a:pt x="19184" y="5175"/>
                  <a:pt x="19009" y="5415"/>
                  <a:pt x="18813" y="5678"/>
                </a:cubicBezTo>
                <a:cubicBezTo>
                  <a:pt x="18618" y="5937"/>
                  <a:pt x="18428" y="6189"/>
                  <a:pt x="18241" y="6429"/>
                </a:cubicBezTo>
                <a:cubicBezTo>
                  <a:pt x="18057" y="6666"/>
                  <a:pt x="17947" y="6813"/>
                  <a:pt x="17910" y="6866"/>
                </a:cubicBezTo>
                <a:moveTo>
                  <a:pt x="10806" y="14045"/>
                </a:moveTo>
                <a:cubicBezTo>
                  <a:pt x="11248" y="14045"/>
                  <a:pt x="11670" y="13957"/>
                  <a:pt x="12067" y="13780"/>
                </a:cubicBezTo>
                <a:cubicBezTo>
                  <a:pt x="12463" y="13607"/>
                  <a:pt x="12806" y="13370"/>
                  <a:pt x="13092" y="13071"/>
                </a:cubicBezTo>
                <a:cubicBezTo>
                  <a:pt x="13375" y="12774"/>
                  <a:pt x="13605" y="12430"/>
                  <a:pt x="13783" y="12032"/>
                </a:cubicBezTo>
                <a:cubicBezTo>
                  <a:pt x="13959" y="11634"/>
                  <a:pt x="14046" y="11216"/>
                  <a:pt x="14046" y="10774"/>
                </a:cubicBezTo>
                <a:cubicBezTo>
                  <a:pt x="14046" y="10334"/>
                  <a:pt x="13959" y="9919"/>
                  <a:pt x="13783" y="9529"/>
                </a:cubicBezTo>
                <a:cubicBezTo>
                  <a:pt x="13605" y="9142"/>
                  <a:pt x="13375" y="8801"/>
                  <a:pt x="13092" y="8502"/>
                </a:cubicBezTo>
                <a:cubicBezTo>
                  <a:pt x="12806" y="8205"/>
                  <a:pt x="12463" y="7974"/>
                  <a:pt x="12067" y="7807"/>
                </a:cubicBezTo>
                <a:cubicBezTo>
                  <a:pt x="11670" y="7640"/>
                  <a:pt x="11248" y="7556"/>
                  <a:pt x="10806" y="7556"/>
                </a:cubicBezTo>
                <a:cubicBezTo>
                  <a:pt x="10360" y="7556"/>
                  <a:pt x="9938" y="7641"/>
                  <a:pt x="9536" y="7807"/>
                </a:cubicBezTo>
                <a:cubicBezTo>
                  <a:pt x="9134" y="7974"/>
                  <a:pt x="8786" y="8205"/>
                  <a:pt x="8494" y="8502"/>
                </a:cubicBezTo>
                <a:cubicBezTo>
                  <a:pt x="8199" y="8801"/>
                  <a:pt x="7970" y="9142"/>
                  <a:pt x="7800" y="9529"/>
                </a:cubicBezTo>
                <a:cubicBezTo>
                  <a:pt x="7633" y="9919"/>
                  <a:pt x="7551" y="10334"/>
                  <a:pt x="7551" y="10774"/>
                </a:cubicBezTo>
                <a:cubicBezTo>
                  <a:pt x="7551" y="11216"/>
                  <a:pt x="7633" y="11634"/>
                  <a:pt x="7800" y="12032"/>
                </a:cubicBezTo>
                <a:cubicBezTo>
                  <a:pt x="7970" y="12430"/>
                  <a:pt x="8199" y="12774"/>
                  <a:pt x="8494" y="13071"/>
                </a:cubicBezTo>
                <a:cubicBezTo>
                  <a:pt x="8786" y="13370"/>
                  <a:pt x="9134" y="13607"/>
                  <a:pt x="9536" y="13780"/>
                </a:cubicBezTo>
                <a:cubicBezTo>
                  <a:pt x="9938" y="13957"/>
                  <a:pt x="10360" y="14045"/>
                  <a:pt x="10806" y="14045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313" name="AutoShape 70"/>
          <p:cNvSpPr/>
          <p:nvPr/>
        </p:nvSpPr>
        <p:spPr>
          <a:xfrm>
            <a:off x="804719" y="2148189"/>
            <a:ext cx="199208" cy="1984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1235" y="6152"/>
                </a:moveTo>
                <a:cubicBezTo>
                  <a:pt x="11407" y="6502"/>
                  <a:pt x="11553" y="6917"/>
                  <a:pt x="11673" y="7394"/>
                </a:cubicBezTo>
                <a:cubicBezTo>
                  <a:pt x="11748" y="7411"/>
                  <a:pt x="11887" y="7434"/>
                  <a:pt x="12089" y="7462"/>
                </a:cubicBezTo>
                <a:cubicBezTo>
                  <a:pt x="12292" y="7487"/>
                  <a:pt x="12501" y="7527"/>
                  <a:pt x="12715" y="7578"/>
                </a:cubicBezTo>
                <a:cubicBezTo>
                  <a:pt x="12929" y="7626"/>
                  <a:pt x="13120" y="7679"/>
                  <a:pt x="13290" y="7730"/>
                </a:cubicBezTo>
                <a:cubicBezTo>
                  <a:pt x="13459" y="7787"/>
                  <a:pt x="13544" y="7849"/>
                  <a:pt x="13544" y="7922"/>
                </a:cubicBezTo>
                <a:lnTo>
                  <a:pt x="13544" y="10328"/>
                </a:lnTo>
                <a:cubicBezTo>
                  <a:pt x="13544" y="10415"/>
                  <a:pt x="13459" y="10494"/>
                  <a:pt x="13290" y="10548"/>
                </a:cubicBezTo>
                <a:cubicBezTo>
                  <a:pt x="13120" y="10610"/>
                  <a:pt x="12929" y="10658"/>
                  <a:pt x="12715" y="10706"/>
                </a:cubicBezTo>
                <a:cubicBezTo>
                  <a:pt x="12501" y="10751"/>
                  <a:pt x="12289" y="10782"/>
                  <a:pt x="12077" y="10801"/>
                </a:cubicBezTo>
                <a:cubicBezTo>
                  <a:pt x="11868" y="10820"/>
                  <a:pt x="11731" y="10837"/>
                  <a:pt x="11673" y="10857"/>
                </a:cubicBezTo>
                <a:cubicBezTo>
                  <a:pt x="11567" y="11244"/>
                  <a:pt x="11430" y="11639"/>
                  <a:pt x="11256" y="12046"/>
                </a:cubicBezTo>
                <a:cubicBezTo>
                  <a:pt x="11430" y="12325"/>
                  <a:pt x="11595" y="12596"/>
                  <a:pt x="11757" y="12865"/>
                </a:cubicBezTo>
                <a:cubicBezTo>
                  <a:pt x="11920" y="13127"/>
                  <a:pt x="12101" y="13395"/>
                  <a:pt x="12303" y="13655"/>
                </a:cubicBezTo>
                <a:lnTo>
                  <a:pt x="12327" y="13788"/>
                </a:lnTo>
                <a:cubicBezTo>
                  <a:pt x="12327" y="13842"/>
                  <a:pt x="12249" y="13977"/>
                  <a:pt x="12096" y="14195"/>
                </a:cubicBezTo>
                <a:cubicBezTo>
                  <a:pt x="11941" y="14412"/>
                  <a:pt x="11762" y="14638"/>
                  <a:pt x="11560" y="14878"/>
                </a:cubicBezTo>
                <a:cubicBezTo>
                  <a:pt x="11357" y="15118"/>
                  <a:pt x="11167" y="15327"/>
                  <a:pt x="10992" y="15513"/>
                </a:cubicBezTo>
                <a:cubicBezTo>
                  <a:pt x="10813" y="15697"/>
                  <a:pt x="10702" y="15790"/>
                  <a:pt x="10657" y="15790"/>
                </a:cubicBezTo>
                <a:cubicBezTo>
                  <a:pt x="10643" y="15790"/>
                  <a:pt x="10565" y="15728"/>
                  <a:pt x="10426" y="15606"/>
                </a:cubicBezTo>
                <a:cubicBezTo>
                  <a:pt x="10288" y="15485"/>
                  <a:pt x="10135" y="15347"/>
                  <a:pt x="9965" y="15188"/>
                </a:cubicBezTo>
                <a:cubicBezTo>
                  <a:pt x="9796" y="15030"/>
                  <a:pt x="9638" y="14886"/>
                  <a:pt x="9492" y="14748"/>
                </a:cubicBezTo>
                <a:cubicBezTo>
                  <a:pt x="9344" y="14615"/>
                  <a:pt x="9250" y="14525"/>
                  <a:pt x="9205" y="14477"/>
                </a:cubicBezTo>
                <a:cubicBezTo>
                  <a:pt x="8866" y="14686"/>
                  <a:pt x="8536" y="14852"/>
                  <a:pt x="8212" y="14979"/>
                </a:cubicBezTo>
                <a:cubicBezTo>
                  <a:pt x="8212" y="15070"/>
                  <a:pt x="8200" y="15236"/>
                  <a:pt x="8179" y="15476"/>
                </a:cubicBezTo>
                <a:cubicBezTo>
                  <a:pt x="8155" y="15722"/>
                  <a:pt x="8127" y="15976"/>
                  <a:pt x="8089" y="16242"/>
                </a:cubicBezTo>
                <a:cubicBezTo>
                  <a:pt x="8052" y="16510"/>
                  <a:pt x="8004" y="16744"/>
                  <a:pt x="7948" y="16945"/>
                </a:cubicBezTo>
                <a:cubicBezTo>
                  <a:pt x="7892" y="17148"/>
                  <a:pt x="7833" y="17250"/>
                  <a:pt x="7774" y="17250"/>
                </a:cubicBezTo>
                <a:lnTo>
                  <a:pt x="5768" y="17250"/>
                </a:lnTo>
                <a:cubicBezTo>
                  <a:pt x="5707" y="17250"/>
                  <a:pt x="5651" y="17148"/>
                  <a:pt x="5594" y="16945"/>
                </a:cubicBezTo>
                <a:cubicBezTo>
                  <a:pt x="5538" y="16744"/>
                  <a:pt x="5493" y="16510"/>
                  <a:pt x="5462" y="16242"/>
                </a:cubicBezTo>
                <a:cubicBezTo>
                  <a:pt x="5434" y="15976"/>
                  <a:pt x="5406" y="15722"/>
                  <a:pt x="5385" y="15485"/>
                </a:cubicBezTo>
                <a:cubicBezTo>
                  <a:pt x="5361" y="15245"/>
                  <a:pt x="5352" y="15078"/>
                  <a:pt x="5352" y="14979"/>
                </a:cubicBezTo>
                <a:cubicBezTo>
                  <a:pt x="5013" y="14872"/>
                  <a:pt x="4681" y="14703"/>
                  <a:pt x="4359" y="14477"/>
                </a:cubicBezTo>
                <a:cubicBezTo>
                  <a:pt x="4126" y="14686"/>
                  <a:pt x="3895" y="14895"/>
                  <a:pt x="3667" y="15107"/>
                </a:cubicBezTo>
                <a:cubicBezTo>
                  <a:pt x="3438" y="15321"/>
                  <a:pt x="3212" y="15536"/>
                  <a:pt x="2996" y="15762"/>
                </a:cubicBezTo>
                <a:lnTo>
                  <a:pt x="2883" y="15790"/>
                </a:lnTo>
                <a:cubicBezTo>
                  <a:pt x="2855" y="15790"/>
                  <a:pt x="2751" y="15697"/>
                  <a:pt x="2572" y="15513"/>
                </a:cubicBezTo>
                <a:cubicBezTo>
                  <a:pt x="2396" y="15327"/>
                  <a:pt x="2212" y="15118"/>
                  <a:pt x="2021" y="14878"/>
                </a:cubicBezTo>
                <a:cubicBezTo>
                  <a:pt x="1828" y="14638"/>
                  <a:pt x="1657" y="14412"/>
                  <a:pt x="1504" y="14195"/>
                </a:cubicBezTo>
                <a:cubicBezTo>
                  <a:pt x="1348" y="13977"/>
                  <a:pt x="1273" y="13842"/>
                  <a:pt x="1273" y="13788"/>
                </a:cubicBezTo>
                <a:cubicBezTo>
                  <a:pt x="1273" y="13771"/>
                  <a:pt x="1320" y="13678"/>
                  <a:pt x="1419" y="13511"/>
                </a:cubicBezTo>
                <a:cubicBezTo>
                  <a:pt x="1515" y="13347"/>
                  <a:pt x="1628" y="13164"/>
                  <a:pt x="1751" y="12972"/>
                </a:cubicBezTo>
                <a:cubicBezTo>
                  <a:pt x="1875" y="12777"/>
                  <a:pt x="1991" y="12591"/>
                  <a:pt x="2099" y="12416"/>
                </a:cubicBezTo>
                <a:cubicBezTo>
                  <a:pt x="2210" y="12241"/>
                  <a:pt x="2278" y="12128"/>
                  <a:pt x="2308" y="12071"/>
                </a:cubicBezTo>
                <a:cubicBezTo>
                  <a:pt x="2134" y="11687"/>
                  <a:pt x="1988" y="11261"/>
                  <a:pt x="1868" y="10801"/>
                </a:cubicBezTo>
                <a:cubicBezTo>
                  <a:pt x="1793" y="10783"/>
                  <a:pt x="1654" y="10760"/>
                  <a:pt x="1452" y="10732"/>
                </a:cubicBezTo>
                <a:cubicBezTo>
                  <a:pt x="1249" y="10706"/>
                  <a:pt x="1042" y="10675"/>
                  <a:pt x="826" y="10639"/>
                </a:cubicBezTo>
                <a:cubicBezTo>
                  <a:pt x="611" y="10602"/>
                  <a:pt x="421" y="10554"/>
                  <a:pt x="251" y="10497"/>
                </a:cubicBezTo>
                <a:cubicBezTo>
                  <a:pt x="82" y="10438"/>
                  <a:pt x="0" y="10373"/>
                  <a:pt x="0" y="10300"/>
                </a:cubicBezTo>
                <a:lnTo>
                  <a:pt x="0" y="7869"/>
                </a:lnTo>
                <a:cubicBezTo>
                  <a:pt x="0" y="7798"/>
                  <a:pt x="82" y="7724"/>
                  <a:pt x="251" y="7660"/>
                </a:cubicBezTo>
                <a:cubicBezTo>
                  <a:pt x="421" y="7589"/>
                  <a:pt x="616" y="7538"/>
                  <a:pt x="837" y="7501"/>
                </a:cubicBezTo>
                <a:cubicBezTo>
                  <a:pt x="1059" y="7468"/>
                  <a:pt x="1273" y="7434"/>
                  <a:pt x="1475" y="7408"/>
                </a:cubicBezTo>
                <a:cubicBezTo>
                  <a:pt x="1678" y="7380"/>
                  <a:pt x="1817" y="7366"/>
                  <a:pt x="1892" y="7366"/>
                </a:cubicBezTo>
                <a:cubicBezTo>
                  <a:pt x="1981" y="6925"/>
                  <a:pt x="2120" y="6530"/>
                  <a:pt x="2308" y="6177"/>
                </a:cubicBezTo>
                <a:cubicBezTo>
                  <a:pt x="2134" y="5900"/>
                  <a:pt x="1965" y="5621"/>
                  <a:pt x="1795" y="5347"/>
                </a:cubicBezTo>
                <a:cubicBezTo>
                  <a:pt x="1628" y="5073"/>
                  <a:pt x="1452" y="4802"/>
                  <a:pt x="1273" y="4542"/>
                </a:cubicBezTo>
                <a:lnTo>
                  <a:pt x="1228" y="4407"/>
                </a:lnTo>
                <a:cubicBezTo>
                  <a:pt x="1228" y="4353"/>
                  <a:pt x="1303" y="4221"/>
                  <a:pt x="1456" y="4009"/>
                </a:cubicBezTo>
                <a:cubicBezTo>
                  <a:pt x="1612" y="3797"/>
                  <a:pt x="1788" y="3574"/>
                  <a:pt x="1986" y="3334"/>
                </a:cubicBezTo>
                <a:cubicBezTo>
                  <a:pt x="2186" y="3094"/>
                  <a:pt x="2374" y="2882"/>
                  <a:pt x="2551" y="2696"/>
                </a:cubicBezTo>
                <a:cubicBezTo>
                  <a:pt x="2727" y="2515"/>
                  <a:pt x="2838" y="2419"/>
                  <a:pt x="2883" y="2419"/>
                </a:cubicBezTo>
                <a:cubicBezTo>
                  <a:pt x="2899" y="2419"/>
                  <a:pt x="2975" y="2478"/>
                  <a:pt x="3113" y="2597"/>
                </a:cubicBezTo>
                <a:cubicBezTo>
                  <a:pt x="3252" y="2713"/>
                  <a:pt x="3408" y="2851"/>
                  <a:pt x="3577" y="3006"/>
                </a:cubicBezTo>
                <a:cubicBezTo>
                  <a:pt x="3744" y="3164"/>
                  <a:pt x="3907" y="3320"/>
                  <a:pt x="4060" y="3469"/>
                </a:cubicBezTo>
                <a:cubicBezTo>
                  <a:pt x="4215" y="3616"/>
                  <a:pt x="4307" y="3706"/>
                  <a:pt x="4335" y="3743"/>
                </a:cubicBezTo>
                <a:cubicBezTo>
                  <a:pt x="4660" y="3517"/>
                  <a:pt x="4999" y="3354"/>
                  <a:pt x="5352" y="3243"/>
                </a:cubicBezTo>
                <a:cubicBezTo>
                  <a:pt x="5352" y="3173"/>
                  <a:pt x="5361" y="3003"/>
                  <a:pt x="5385" y="2746"/>
                </a:cubicBezTo>
                <a:cubicBezTo>
                  <a:pt x="5406" y="2484"/>
                  <a:pt x="5434" y="2224"/>
                  <a:pt x="5462" y="1967"/>
                </a:cubicBezTo>
                <a:cubicBezTo>
                  <a:pt x="5493" y="1707"/>
                  <a:pt x="5533" y="1476"/>
                  <a:pt x="5582" y="1264"/>
                </a:cubicBezTo>
                <a:cubicBezTo>
                  <a:pt x="5630" y="1052"/>
                  <a:pt x="5693" y="948"/>
                  <a:pt x="5768" y="948"/>
                </a:cubicBezTo>
                <a:lnTo>
                  <a:pt x="7774" y="948"/>
                </a:lnTo>
                <a:cubicBezTo>
                  <a:pt x="7833" y="948"/>
                  <a:pt x="7891" y="1052"/>
                  <a:pt x="7948" y="1264"/>
                </a:cubicBezTo>
                <a:cubicBezTo>
                  <a:pt x="8004" y="1476"/>
                  <a:pt x="8047" y="1707"/>
                  <a:pt x="8077" y="1967"/>
                </a:cubicBezTo>
                <a:cubicBezTo>
                  <a:pt x="8108" y="2224"/>
                  <a:pt x="8134" y="2484"/>
                  <a:pt x="8155" y="2746"/>
                </a:cubicBezTo>
                <a:cubicBezTo>
                  <a:pt x="8179" y="3003"/>
                  <a:pt x="8197" y="3173"/>
                  <a:pt x="8212" y="3243"/>
                </a:cubicBezTo>
                <a:cubicBezTo>
                  <a:pt x="8551" y="3354"/>
                  <a:pt x="8873" y="3512"/>
                  <a:pt x="9181" y="3715"/>
                </a:cubicBezTo>
                <a:cubicBezTo>
                  <a:pt x="9414" y="3512"/>
                  <a:pt x="9650" y="3305"/>
                  <a:pt x="9885" y="3105"/>
                </a:cubicBezTo>
                <a:cubicBezTo>
                  <a:pt x="10123" y="2899"/>
                  <a:pt x="10351" y="2690"/>
                  <a:pt x="10568" y="2475"/>
                </a:cubicBezTo>
                <a:lnTo>
                  <a:pt x="10657" y="2419"/>
                </a:lnTo>
                <a:cubicBezTo>
                  <a:pt x="10688" y="2419"/>
                  <a:pt x="10791" y="2518"/>
                  <a:pt x="10969" y="2710"/>
                </a:cubicBezTo>
                <a:cubicBezTo>
                  <a:pt x="11145" y="2904"/>
                  <a:pt x="11331" y="3116"/>
                  <a:pt x="11527" y="3348"/>
                </a:cubicBezTo>
                <a:cubicBezTo>
                  <a:pt x="11722" y="3577"/>
                  <a:pt x="11901" y="3797"/>
                  <a:pt x="12061" y="4009"/>
                </a:cubicBezTo>
                <a:cubicBezTo>
                  <a:pt x="12223" y="4220"/>
                  <a:pt x="12303" y="4353"/>
                  <a:pt x="12303" y="4407"/>
                </a:cubicBezTo>
                <a:cubicBezTo>
                  <a:pt x="12303" y="4443"/>
                  <a:pt x="12254" y="4542"/>
                  <a:pt x="12153" y="4712"/>
                </a:cubicBezTo>
                <a:cubicBezTo>
                  <a:pt x="12049" y="4878"/>
                  <a:pt x="11936" y="5056"/>
                  <a:pt x="11814" y="5251"/>
                </a:cubicBezTo>
                <a:cubicBezTo>
                  <a:pt x="11689" y="5446"/>
                  <a:pt x="11569" y="5629"/>
                  <a:pt x="11454" y="5807"/>
                </a:cubicBezTo>
                <a:cubicBezTo>
                  <a:pt x="11336" y="5982"/>
                  <a:pt x="11261" y="6095"/>
                  <a:pt x="11235" y="6152"/>
                </a:cubicBezTo>
                <a:moveTo>
                  <a:pt x="6781" y="11546"/>
                </a:moveTo>
                <a:cubicBezTo>
                  <a:pt x="7061" y="11546"/>
                  <a:pt x="7322" y="11481"/>
                  <a:pt x="7569" y="11357"/>
                </a:cubicBezTo>
                <a:cubicBezTo>
                  <a:pt x="7819" y="11230"/>
                  <a:pt x="8035" y="11057"/>
                  <a:pt x="8219" y="10837"/>
                </a:cubicBezTo>
                <a:cubicBezTo>
                  <a:pt x="8402" y="10616"/>
                  <a:pt x="8546" y="10356"/>
                  <a:pt x="8652" y="10059"/>
                </a:cubicBezTo>
                <a:cubicBezTo>
                  <a:pt x="8758" y="9760"/>
                  <a:pt x="8809" y="9447"/>
                  <a:pt x="8809" y="9111"/>
                </a:cubicBezTo>
                <a:cubicBezTo>
                  <a:pt x="8809" y="8778"/>
                  <a:pt x="8758" y="8458"/>
                  <a:pt x="8652" y="8159"/>
                </a:cubicBezTo>
                <a:cubicBezTo>
                  <a:pt x="8546" y="7857"/>
                  <a:pt x="8402" y="7592"/>
                  <a:pt x="8219" y="7372"/>
                </a:cubicBezTo>
                <a:cubicBezTo>
                  <a:pt x="8035" y="7151"/>
                  <a:pt x="7819" y="6979"/>
                  <a:pt x="7569" y="6846"/>
                </a:cubicBezTo>
                <a:cubicBezTo>
                  <a:pt x="7322" y="6717"/>
                  <a:pt x="7061" y="6649"/>
                  <a:pt x="6781" y="6649"/>
                </a:cubicBezTo>
                <a:cubicBezTo>
                  <a:pt x="6211" y="6649"/>
                  <a:pt x="5726" y="6889"/>
                  <a:pt x="5328" y="7366"/>
                </a:cubicBezTo>
                <a:cubicBezTo>
                  <a:pt x="4931" y="7843"/>
                  <a:pt x="4730" y="8425"/>
                  <a:pt x="4730" y="9111"/>
                </a:cubicBezTo>
                <a:cubicBezTo>
                  <a:pt x="4730" y="9447"/>
                  <a:pt x="4785" y="9760"/>
                  <a:pt x="4895" y="10060"/>
                </a:cubicBezTo>
                <a:cubicBezTo>
                  <a:pt x="5003" y="10356"/>
                  <a:pt x="5149" y="10616"/>
                  <a:pt x="5333" y="10837"/>
                </a:cubicBezTo>
                <a:cubicBezTo>
                  <a:pt x="5517" y="11057"/>
                  <a:pt x="5735" y="11230"/>
                  <a:pt x="5987" y="11357"/>
                </a:cubicBezTo>
                <a:cubicBezTo>
                  <a:pt x="6239" y="11481"/>
                  <a:pt x="6500" y="11546"/>
                  <a:pt x="6781" y="11546"/>
                </a:cubicBezTo>
                <a:moveTo>
                  <a:pt x="20497" y="16953"/>
                </a:moveTo>
                <a:cubicBezTo>
                  <a:pt x="20428" y="17294"/>
                  <a:pt x="20341" y="17614"/>
                  <a:pt x="20235" y="17913"/>
                </a:cubicBezTo>
                <a:cubicBezTo>
                  <a:pt x="20252" y="17964"/>
                  <a:pt x="20294" y="18051"/>
                  <a:pt x="20365" y="18162"/>
                </a:cubicBezTo>
                <a:cubicBezTo>
                  <a:pt x="20438" y="18274"/>
                  <a:pt x="20508" y="18399"/>
                  <a:pt x="20574" y="18529"/>
                </a:cubicBezTo>
                <a:cubicBezTo>
                  <a:pt x="20643" y="18656"/>
                  <a:pt x="20701" y="18780"/>
                  <a:pt x="20756" y="18898"/>
                </a:cubicBezTo>
                <a:cubicBezTo>
                  <a:pt x="20807" y="19014"/>
                  <a:pt x="20833" y="19099"/>
                  <a:pt x="20833" y="19141"/>
                </a:cubicBezTo>
                <a:cubicBezTo>
                  <a:pt x="20833" y="19178"/>
                  <a:pt x="20763" y="19282"/>
                  <a:pt x="20626" y="19460"/>
                </a:cubicBezTo>
                <a:cubicBezTo>
                  <a:pt x="20487" y="19635"/>
                  <a:pt x="20325" y="19822"/>
                  <a:pt x="20141" y="20014"/>
                </a:cubicBezTo>
                <a:cubicBezTo>
                  <a:pt x="19958" y="20206"/>
                  <a:pt x="19779" y="20389"/>
                  <a:pt x="19612" y="20559"/>
                </a:cubicBezTo>
                <a:cubicBezTo>
                  <a:pt x="19442" y="20731"/>
                  <a:pt x="19334" y="20849"/>
                  <a:pt x="19289" y="20912"/>
                </a:cubicBezTo>
                <a:lnTo>
                  <a:pt x="19200" y="20968"/>
                </a:lnTo>
                <a:cubicBezTo>
                  <a:pt x="19169" y="20968"/>
                  <a:pt x="19108" y="20929"/>
                  <a:pt x="19014" y="20852"/>
                </a:cubicBezTo>
                <a:cubicBezTo>
                  <a:pt x="18920" y="20773"/>
                  <a:pt x="18823" y="20686"/>
                  <a:pt x="18727" y="20587"/>
                </a:cubicBezTo>
                <a:cubicBezTo>
                  <a:pt x="18630" y="20488"/>
                  <a:pt x="18534" y="20392"/>
                  <a:pt x="18439" y="20296"/>
                </a:cubicBezTo>
                <a:cubicBezTo>
                  <a:pt x="18345" y="20200"/>
                  <a:pt x="18284" y="20138"/>
                  <a:pt x="18254" y="20101"/>
                </a:cubicBezTo>
                <a:cubicBezTo>
                  <a:pt x="17976" y="20209"/>
                  <a:pt x="17682" y="20296"/>
                  <a:pt x="17373" y="20358"/>
                </a:cubicBezTo>
                <a:cubicBezTo>
                  <a:pt x="17359" y="20412"/>
                  <a:pt x="17324" y="20511"/>
                  <a:pt x="17274" y="20649"/>
                </a:cubicBezTo>
                <a:cubicBezTo>
                  <a:pt x="17220" y="20787"/>
                  <a:pt x="17161" y="20926"/>
                  <a:pt x="17098" y="21061"/>
                </a:cubicBezTo>
                <a:cubicBezTo>
                  <a:pt x="17034" y="21197"/>
                  <a:pt x="16973" y="21321"/>
                  <a:pt x="16912" y="21431"/>
                </a:cubicBezTo>
                <a:cubicBezTo>
                  <a:pt x="16853" y="21547"/>
                  <a:pt x="16799" y="21600"/>
                  <a:pt x="16754" y="21600"/>
                </a:cubicBezTo>
                <a:cubicBezTo>
                  <a:pt x="16710" y="21600"/>
                  <a:pt x="16578" y="21569"/>
                  <a:pt x="16361" y="21499"/>
                </a:cubicBezTo>
                <a:cubicBezTo>
                  <a:pt x="16142" y="21431"/>
                  <a:pt x="15907" y="21349"/>
                  <a:pt x="15655" y="21248"/>
                </a:cubicBezTo>
                <a:cubicBezTo>
                  <a:pt x="15406" y="21149"/>
                  <a:pt x="15180" y="21044"/>
                  <a:pt x="14980" y="20931"/>
                </a:cubicBezTo>
                <a:cubicBezTo>
                  <a:pt x="14779" y="20818"/>
                  <a:pt x="14681" y="20720"/>
                  <a:pt x="14681" y="20629"/>
                </a:cubicBezTo>
                <a:cubicBezTo>
                  <a:pt x="14681" y="20420"/>
                  <a:pt x="14699" y="20206"/>
                  <a:pt x="14737" y="19985"/>
                </a:cubicBezTo>
                <a:cubicBezTo>
                  <a:pt x="14775" y="19765"/>
                  <a:pt x="14810" y="19556"/>
                  <a:pt x="14838" y="19356"/>
                </a:cubicBezTo>
                <a:cubicBezTo>
                  <a:pt x="14718" y="19248"/>
                  <a:pt x="14612" y="19130"/>
                  <a:pt x="14518" y="19000"/>
                </a:cubicBezTo>
                <a:cubicBezTo>
                  <a:pt x="14424" y="18870"/>
                  <a:pt x="14339" y="18732"/>
                  <a:pt x="14264" y="18588"/>
                </a:cubicBezTo>
                <a:cubicBezTo>
                  <a:pt x="14092" y="18608"/>
                  <a:pt x="13920" y="18619"/>
                  <a:pt x="13751" y="18630"/>
                </a:cubicBezTo>
                <a:cubicBezTo>
                  <a:pt x="13584" y="18639"/>
                  <a:pt x="13414" y="18641"/>
                  <a:pt x="13252" y="18641"/>
                </a:cubicBezTo>
                <a:lnTo>
                  <a:pt x="13087" y="18641"/>
                </a:lnTo>
                <a:cubicBezTo>
                  <a:pt x="13038" y="18641"/>
                  <a:pt x="13007" y="18591"/>
                  <a:pt x="12991" y="18492"/>
                </a:cubicBezTo>
                <a:cubicBezTo>
                  <a:pt x="12977" y="18418"/>
                  <a:pt x="12946" y="18260"/>
                  <a:pt x="12901" y="18012"/>
                </a:cubicBezTo>
                <a:cubicBezTo>
                  <a:pt x="12856" y="17763"/>
                  <a:pt x="12805" y="17504"/>
                  <a:pt x="12748" y="17230"/>
                </a:cubicBezTo>
                <a:cubicBezTo>
                  <a:pt x="12692" y="16953"/>
                  <a:pt x="12645" y="16705"/>
                  <a:pt x="12609" y="16479"/>
                </a:cubicBezTo>
                <a:cubicBezTo>
                  <a:pt x="12569" y="16253"/>
                  <a:pt x="12553" y="16123"/>
                  <a:pt x="12553" y="16086"/>
                </a:cubicBezTo>
                <a:cubicBezTo>
                  <a:pt x="12553" y="16033"/>
                  <a:pt x="12602" y="15974"/>
                  <a:pt x="12703" y="15911"/>
                </a:cubicBezTo>
                <a:cubicBezTo>
                  <a:pt x="12805" y="15849"/>
                  <a:pt x="12922" y="15784"/>
                  <a:pt x="13054" y="15714"/>
                </a:cubicBezTo>
                <a:cubicBezTo>
                  <a:pt x="13184" y="15646"/>
                  <a:pt x="13311" y="15592"/>
                  <a:pt x="13431" y="15547"/>
                </a:cubicBezTo>
                <a:cubicBezTo>
                  <a:pt x="13551" y="15502"/>
                  <a:pt x="13633" y="15471"/>
                  <a:pt x="13678" y="15454"/>
                </a:cubicBezTo>
                <a:cubicBezTo>
                  <a:pt x="13709" y="15242"/>
                  <a:pt x="13744" y="15070"/>
                  <a:pt x="13786" y="14923"/>
                </a:cubicBezTo>
                <a:cubicBezTo>
                  <a:pt x="13826" y="14779"/>
                  <a:pt x="13885" y="14615"/>
                  <a:pt x="13960" y="14423"/>
                </a:cubicBezTo>
                <a:cubicBezTo>
                  <a:pt x="13930" y="14389"/>
                  <a:pt x="13883" y="14310"/>
                  <a:pt x="13814" y="14195"/>
                </a:cubicBezTo>
                <a:cubicBezTo>
                  <a:pt x="13746" y="14076"/>
                  <a:pt x="13678" y="13952"/>
                  <a:pt x="13605" y="13825"/>
                </a:cubicBezTo>
                <a:cubicBezTo>
                  <a:pt x="13534" y="13695"/>
                  <a:pt x="13471" y="13568"/>
                  <a:pt x="13419" y="13446"/>
                </a:cubicBezTo>
                <a:cubicBezTo>
                  <a:pt x="13367" y="13325"/>
                  <a:pt x="13341" y="13243"/>
                  <a:pt x="13341" y="13209"/>
                </a:cubicBezTo>
                <a:cubicBezTo>
                  <a:pt x="13341" y="13173"/>
                  <a:pt x="13410" y="13065"/>
                  <a:pt x="13548" y="12887"/>
                </a:cubicBezTo>
                <a:cubicBezTo>
                  <a:pt x="13687" y="12715"/>
                  <a:pt x="13850" y="12532"/>
                  <a:pt x="14033" y="12337"/>
                </a:cubicBezTo>
                <a:cubicBezTo>
                  <a:pt x="14217" y="12145"/>
                  <a:pt x="14393" y="11961"/>
                  <a:pt x="14563" y="11797"/>
                </a:cubicBezTo>
                <a:cubicBezTo>
                  <a:pt x="14732" y="11628"/>
                  <a:pt x="14838" y="11518"/>
                  <a:pt x="14883" y="11467"/>
                </a:cubicBezTo>
                <a:lnTo>
                  <a:pt x="14975" y="11411"/>
                </a:lnTo>
                <a:cubicBezTo>
                  <a:pt x="15005" y="11411"/>
                  <a:pt x="15067" y="11450"/>
                  <a:pt x="15161" y="11526"/>
                </a:cubicBezTo>
                <a:cubicBezTo>
                  <a:pt x="15255" y="11600"/>
                  <a:pt x="15349" y="11690"/>
                  <a:pt x="15448" y="11789"/>
                </a:cubicBezTo>
                <a:cubicBezTo>
                  <a:pt x="15544" y="11888"/>
                  <a:pt x="15641" y="11984"/>
                  <a:pt x="15735" y="12077"/>
                </a:cubicBezTo>
                <a:cubicBezTo>
                  <a:pt x="15829" y="12176"/>
                  <a:pt x="15890" y="12238"/>
                  <a:pt x="15921" y="12277"/>
                </a:cubicBezTo>
                <a:cubicBezTo>
                  <a:pt x="16185" y="12167"/>
                  <a:pt x="16469" y="12083"/>
                  <a:pt x="16778" y="12018"/>
                </a:cubicBezTo>
                <a:cubicBezTo>
                  <a:pt x="16792" y="11964"/>
                  <a:pt x="16827" y="11868"/>
                  <a:pt x="16879" y="11727"/>
                </a:cubicBezTo>
                <a:cubicBezTo>
                  <a:pt x="16931" y="11588"/>
                  <a:pt x="16992" y="11450"/>
                  <a:pt x="17065" y="11317"/>
                </a:cubicBezTo>
                <a:cubicBezTo>
                  <a:pt x="17136" y="11179"/>
                  <a:pt x="17201" y="11058"/>
                  <a:pt x="17263" y="10942"/>
                </a:cubicBezTo>
                <a:cubicBezTo>
                  <a:pt x="17321" y="10832"/>
                  <a:pt x="17373" y="10774"/>
                  <a:pt x="17420" y="10774"/>
                </a:cubicBezTo>
                <a:cubicBezTo>
                  <a:pt x="17449" y="10774"/>
                  <a:pt x="17576" y="10806"/>
                  <a:pt x="17804" y="10871"/>
                </a:cubicBezTo>
                <a:cubicBezTo>
                  <a:pt x="18028" y="10930"/>
                  <a:pt x="18265" y="11015"/>
                  <a:pt x="18517" y="11120"/>
                </a:cubicBezTo>
                <a:cubicBezTo>
                  <a:pt x="18769" y="11224"/>
                  <a:pt x="18997" y="11329"/>
                  <a:pt x="19200" y="11439"/>
                </a:cubicBezTo>
                <a:cubicBezTo>
                  <a:pt x="19402" y="11546"/>
                  <a:pt x="19503" y="11648"/>
                  <a:pt x="19503" y="11746"/>
                </a:cubicBezTo>
                <a:cubicBezTo>
                  <a:pt x="19503" y="11955"/>
                  <a:pt x="19482" y="12167"/>
                  <a:pt x="19442" y="12385"/>
                </a:cubicBezTo>
                <a:cubicBezTo>
                  <a:pt x="19400" y="12599"/>
                  <a:pt x="19364" y="12811"/>
                  <a:pt x="19334" y="13017"/>
                </a:cubicBezTo>
                <a:cubicBezTo>
                  <a:pt x="19454" y="13124"/>
                  <a:pt x="19562" y="13246"/>
                  <a:pt x="19656" y="13376"/>
                </a:cubicBezTo>
                <a:cubicBezTo>
                  <a:pt x="19750" y="13506"/>
                  <a:pt x="19835" y="13644"/>
                  <a:pt x="19911" y="13788"/>
                </a:cubicBezTo>
                <a:cubicBezTo>
                  <a:pt x="20096" y="13771"/>
                  <a:pt x="20282" y="13757"/>
                  <a:pt x="20466" y="13748"/>
                </a:cubicBezTo>
                <a:cubicBezTo>
                  <a:pt x="20652" y="13737"/>
                  <a:pt x="20831" y="13734"/>
                  <a:pt x="21003" y="13734"/>
                </a:cubicBezTo>
                <a:cubicBezTo>
                  <a:pt x="21062" y="13734"/>
                  <a:pt x="21130" y="13853"/>
                  <a:pt x="21205" y="14093"/>
                </a:cubicBezTo>
                <a:cubicBezTo>
                  <a:pt x="21280" y="14333"/>
                  <a:pt x="21346" y="14604"/>
                  <a:pt x="21403" y="14912"/>
                </a:cubicBezTo>
                <a:cubicBezTo>
                  <a:pt x="21459" y="15217"/>
                  <a:pt x="21506" y="15508"/>
                  <a:pt x="21544" y="15784"/>
                </a:cubicBezTo>
                <a:cubicBezTo>
                  <a:pt x="21582" y="16058"/>
                  <a:pt x="21600" y="16236"/>
                  <a:pt x="21600" y="16315"/>
                </a:cubicBezTo>
                <a:cubicBezTo>
                  <a:pt x="21600" y="16372"/>
                  <a:pt x="21549" y="16428"/>
                  <a:pt x="21448" y="16493"/>
                </a:cubicBezTo>
                <a:cubicBezTo>
                  <a:pt x="21346" y="16555"/>
                  <a:pt x="21236" y="16614"/>
                  <a:pt x="21116" y="16665"/>
                </a:cubicBezTo>
                <a:cubicBezTo>
                  <a:pt x="20996" y="16722"/>
                  <a:pt x="20873" y="16778"/>
                  <a:pt x="20748" y="16837"/>
                </a:cubicBezTo>
                <a:cubicBezTo>
                  <a:pt x="20624" y="16894"/>
                  <a:pt x="20541" y="16933"/>
                  <a:pt x="20497" y="16953"/>
                </a:cubicBezTo>
                <a:moveTo>
                  <a:pt x="20515" y="6070"/>
                </a:moveTo>
                <a:cubicBezTo>
                  <a:pt x="20417" y="6395"/>
                  <a:pt x="20301" y="6677"/>
                  <a:pt x="20165" y="6920"/>
                </a:cubicBezTo>
                <a:cubicBezTo>
                  <a:pt x="20181" y="6959"/>
                  <a:pt x="20212" y="7030"/>
                  <a:pt x="20257" y="7143"/>
                </a:cubicBezTo>
                <a:cubicBezTo>
                  <a:pt x="20301" y="7256"/>
                  <a:pt x="20353" y="7377"/>
                  <a:pt x="20410" y="7510"/>
                </a:cubicBezTo>
                <a:cubicBezTo>
                  <a:pt x="20464" y="7640"/>
                  <a:pt x="20511" y="7758"/>
                  <a:pt x="20551" y="7869"/>
                </a:cubicBezTo>
                <a:cubicBezTo>
                  <a:pt x="20586" y="7973"/>
                  <a:pt x="20605" y="8041"/>
                  <a:pt x="20605" y="8058"/>
                </a:cubicBezTo>
                <a:cubicBezTo>
                  <a:pt x="20605" y="8111"/>
                  <a:pt x="20520" y="8216"/>
                  <a:pt x="20353" y="8374"/>
                </a:cubicBezTo>
                <a:cubicBezTo>
                  <a:pt x="20184" y="8532"/>
                  <a:pt x="19995" y="8696"/>
                  <a:pt x="19788" y="8862"/>
                </a:cubicBezTo>
                <a:cubicBezTo>
                  <a:pt x="19581" y="9026"/>
                  <a:pt x="19388" y="9176"/>
                  <a:pt x="19209" y="9309"/>
                </a:cubicBezTo>
                <a:cubicBezTo>
                  <a:pt x="19028" y="9439"/>
                  <a:pt x="18931" y="9501"/>
                  <a:pt x="18915" y="9501"/>
                </a:cubicBezTo>
                <a:cubicBezTo>
                  <a:pt x="18887" y="9501"/>
                  <a:pt x="18833" y="9461"/>
                  <a:pt x="18757" y="9374"/>
                </a:cubicBezTo>
                <a:cubicBezTo>
                  <a:pt x="18684" y="9289"/>
                  <a:pt x="18602" y="9193"/>
                  <a:pt x="18515" y="9083"/>
                </a:cubicBezTo>
                <a:cubicBezTo>
                  <a:pt x="18430" y="8978"/>
                  <a:pt x="18352" y="8871"/>
                  <a:pt x="18284" y="8766"/>
                </a:cubicBezTo>
                <a:cubicBezTo>
                  <a:pt x="18216" y="8662"/>
                  <a:pt x="18169" y="8591"/>
                  <a:pt x="18138" y="8558"/>
                </a:cubicBezTo>
                <a:cubicBezTo>
                  <a:pt x="18032" y="8592"/>
                  <a:pt x="17926" y="8620"/>
                  <a:pt x="17816" y="8639"/>
                </a:cubicBezTo>
                <a:cubicBezTo>
                  <a:pt x="17707" y="8656"/>
                  <a:pt x="17597" y="8656"/>
                  <a:pt x="17484" y="8639"/>
                </a:cubicBezTo>
                <a:lnTo>
                  <a:pt x="17326" y="8639"/>
                </a:lnTo>
                <a:cubicBezTo>
                  <a:pt x="17298" y="8673"/>
                  <a:pt x="17251" y="8750"/>
                  <a:pt x="17192" y="8862"/>
                </a:cubicBezTo>
                <a:cubicBezTo>
                  <a:pt x="17131" y="8973"/>
                  <a:pt x="17067" y="9091"/>
                  <a:pt x="16994" y="9213"/>
                </a:cubicBezTo>
                <a:cubicBezTo>
                  <a:pt x="16924" y="9334"/>
                  <a:pt x="16853" y="9441"/>
                  <a:pt x="16785" y="9529"/>
                </a:cubicBezTo>
                <a:cubicBezTo>
                  <a:pt x="16719" y="9619"/>
                  <a:pt x="16669" y="9667"/>
                  <a:pt x="16639" y="9667"/>
                </a:cubicBezTo>
                <a:cubicBezTo>
                  <a:pt x="16611" y="9667"/>
                  <a:pt x="16495" y="9616"/>
                  <a:pt x="16302" y="9518"/>
                </a:cubicBezTo>
                <a:cubicBezTo>
                  <a:pt x="16107" y="9419"/>
                  <a:pt x="15902" y="9303"/>
                  <a:pt x="15688" y="9170"/>
                </a:cubicBezTo>
                <a:cubicBezTo>
                  <a:pt x="15474" y="9040"/>
                  <a:pt x="15278" y="8911"/>
                  <a:pt x="15102" y="8778"/>
                </a:cubicBezTo>
                <a:cubicBezTo>
                  <a:pt x="14925" y="8648"/>
                  <a:pt x="14836" y="8558"/>
                  <a:pt x="14836" y="8504"/>
                </a:cubicBezTo>
                <a:cubicBezTo>
                  <a:pt x="14836" y="8487"/>
                  <a:pt x="14848" y="8419"/>
                  <a:pt x="14869" y="8306"/>
                </a:cubicBezTo>
                <a:cubicBezTo>
                  <a:pt x="14892" y="8194"/>
                  <a:pt x="14923" y="8072"/>
                  <a:pt x="14961" y="7948"/>
                </a:cubicBezTo>
                <a:cubicBezTo>
                  <a:pt x="14998" y="7824"/>
                  <a:pt x="15031" y="7699"/>
                  <a:pt x="15062" y="7578"/>
                </a:cubicBezTo>
                <a:cubicBezTo>
                  <a:pt x="15092" y="7457"/>
                  <a:pt x="15114" y="7378"/>
                  <a:pt x="15130" y="7341"/>
                </a:cubicBezTo>
                <a:cubicBezTo>
                  <a:pt x="14958" y="7132"/>
                  <a:pt x="14815" y="6866"/>
                  <a:pt x="14702" y="6542"/>
                </a:cubicBezTo>
                <a:cubicBezTo>
                  <a:pt x="14304" y="6525"/>
                  <a:pt x="14022" y="6502"/>
                  <a:pt x="13857" y="6474"/>
                </a:cubicBezTo>
                <a:cubicBezTo>
                  <a:pt x="13692" y="6446"/>
                  <a:pt x="13581" y="6364"/>
                  <a:pt x="13530" y="6226"/>
                </a:cubicBezTo>
                <a:cubicBezTo>
                  <a:pt x="13478" y="6084"/>
                  <a:pt x="13459" y="5850"/>
                  <a:pt x="13473" y="5514"/>
                </a:cubicBezTo>
                <a:cubicBezTo>
                  <a:pt x="13490" y="5184"/>
                  <a:pt x="13473" y="4692"/>
                  <a:pt x="13428" y="4043"/>
                </a:cubicBezTo>
                <a:cubicBezTo>
                  <a:pt x="13428" y="3986"/>
                  <a:pt x="13476" y="3936"/>
                  <a:pt x="13570" y="3879"/>
                </a:cubicBezTo>
                <a:cubicBezTo>
                  <a:pt x="13664" y="3826"/>
                  <a:pt x="13774" y="3783"/>
                  <a:pt x="13902" y="3744"/>
                </a:cubicBezTo>
                <a:cubicBezTo>
                  <a:pt x="14029" y="3707"/>
                  <a:pt x="14156" y="3684"/>
                  <a:pt x="14280" y="3665"/>
                </a:cubicBezTo>
                <a:cubicBezTo>
                  <a:pt x="14403" y="3645"/>
                  <a:pt x="14488" y="3628"/>
                  <a:pt x="14532" y="3608"/>
                </a:cubicBezTo>
                <a:cubicBezTo>
                  <a:pt x="14608" y="3314"/>
                  <a:pt x="14723" y="3024"/>
                  <a:pt x="14881" y="2747"/>
                </a:cubicBezTo>
                <a:cubicBezTo>
                  <a:pt x="14867" y="2707"/>
                  <a:pt x="14836" y="2631"/>
                  <a:pt x="14791" y="2510"/>
                </a:cubicBezTo>
                <a:cubicBezTo>
                  <a:pt x="14747" y="2388"/>
                  <a:pt x="14699" y="2264"/>
                  <a:pt x="14650" y="2137"/>
                </a:cubicBezTo>
                <a:cubicBezTo>
                  <a:pt x="14603" y="2010"/>
                  <a:pt x="14558" y="1897"/>
                  <a:pt x="14523" y="1792"/>
                </a:cubicBezTo>
                <a:cubicBezTo>
                  <a:pt x="14483" y="1688"/>
                  <a:pt x="14466" y="1617"/>
                  <a:pt x="14466" y="1584"/>
                </a:cubicBezTo>
                <a:cubicBezTo>
                  <a:pt x="14466" y="1527"/>
                  <a:pt x="14546" y="1428"/>
                  <a:pt x="14706" y="1279"/>
                </a:cubicBezTo>
                <a:cubicBezTo>
                  <a:pt x="14869" y="1129"/>
                  <a:pt x="15052" y="971"/>
                  <a:pt x="15260" y="804"/>
                </a:cubicBezTo>
                <a:cubicBezTo>
                  <a:pt x="15464" y="641"/>
                  <a:pt x="15660" y="491"/>
                  <a:pt x="15841" y="367"/>
                </a:cubicBezTo>
                <a:cubicBezTo>
                  <a:pt x="16020" y="240"/>
                  <a:pt x="16126" y="177"/>
                  <a:pt x="16154" y="177"/>
                </a:cubicBezTo>
                <a:cubicBezTo>
                  <a:pt x="16185" y="177"/>
                  <a:pt x="16234" y="217"/>
                  <a:pt x="16302" y="296"/>
                </a:cubicBezTo>
                <a:cubicBezTo>
                  <a:pt x="16368" y="381"/>
                  <a:pt x="16446" y="477"/>
                  <a:pt x="16533" y="590"/>
                </a:cubicBezTo>
                <a:cubicBezTo>
                  <a:pt x="16620" y="700"/>
                  <a:pt x="16695" y="807"/>
                  <a:pt x="16764" y="906"/>
                </a:cubicBezTo>
                <a:cubicBezTo>
                  <a:pt x="16830" y="1005"/>
                  <a:pt x="16879" y="1072"/>
                  <a:pt x="16910" y="1109"/>
                </a:cubicBezTo>
                <a:cubicBezTo>
                  <a:pt x="17015" y="1072"/>
                  <a:pt x="17124" y="1047"/>
                  <a:pt x="17230" y="1027"/>
                </a:cubicBezTo>
                <a:cubicBezTo>
                  <a:pt x="17340" y="1007"/>
                  <a:pt x="17451" y="1007"/>
                  <a:pt x="17564" y="1027"/>
                </a:cubicBezTo>
                <a:lnTo>
                  <a:pt x="17722" y="1027"/>
                </a:lnTo>
                <a:cubicBezTo>
                  <a:pt x="17736" y="993"/>
                  <a:pt x="17778" y="917"/>
                  <a:pt x="17846" y="804"/>
                </a:cubicBezTo>
                <a:cubicBezTo>
                  <a:pt x="17912" y="691"/>
                  <a:pt x="17983" y="578"/>
                  <a:pt x="18053" y="460"/>
                </a:cubicBezTo>
                <a:cubicBezTo>
                  <a:pt x="18124" y="341"/>
                  <a:pt x="18190" y="237"/>
                  <a:pt x="18251" y="144"/>
                </a:cubicBezTo>
                <a:cubicBezTo>
                  <a:pt x="18310" y="50"/>
                  <a:pt x="18355" y="0"/>
                  <a:pt x="18385" y="0"/>
                </a:cubicBezTo>
                <a:cubicBezTo>
                  <a:pt x="18416" y="0"/>
                  <a:pt x="18529" y="53"/>
                  <a:pt x="18724" y="158"/>
                </a:cubicBezTo>
                <a:cubicBezTo>
                  <a:pt x="18920" y="259"/>
                  <a:pt x="19129" y="378"/>
                  <a:pt x="19350" y="508"/>
                </a:cubicBezTo>
                <a:cubicBezTo>
                  <a:pt x="19572" y="641"/>
                  <a:pt x="19772" y="765"/>
                  <a:pt x="19946" y="892"/>
                </a:cubicBezTo>
                <a:cubicBezTo>
                  <a:pt x="20122" y="1019"/>
                  <a:pt x="20212" y="1109"/>
                  <a:pt x="20212" y="1163"/>
                </a:cubicBezTo>
                <a:cubicBezTo>
                  <a:pt x="20212" y="1200"/>
                  <a:pt x="20198" y="1267"/>
                  <a:pt x="20165" y="1372"/>
                </a:cubicBezTo>
                <a:cubicBezTo>
                  <a:pt x="20137" y="1476"/>
                  <a:pt x="20106" y="1592"/>
                  <a:pt x="20075" y="1725"/>
                </a:cubicBezTo>
                <a:cubicBezTo>
                  <a:pt x="20047" y="1855"/>
                  <a:pt x="20014" y="1979"/>
                  <a:pt x="19981" y="2095"/>
                </a:cubicBezTo>
                <a:cubicBezTo>
                  <a:pt x="19946" y="2213"/>
                  <a:pt x="19922" y="2289"/>
                  <a:pt x="19908" y="2326"/>
                </a:cubicBezTo>
                <a:cubicBezTo>
                  <a:pt x="20059" y="2552"/>
                  <a:pt x="20205" y="2823"/>
                  <a:pt x="20346" y="3136"/>
                </a:cubicBezTo>
                <a:cubicBezTo>
                  <a:pt x="20730" y="3173"/>
                  <a:pt x="21007" y="3204"/>
                  <a:pt x="21182" y="3232"/>
                </a:cubicBezTo>
                <a:cubicBezTo>
                  <a:pt x="21353" y="3258"/>
                  <a:pt x="21462" y="3342"/>
                  <a:pt x="21506" y="3478"/>
                </a:cubicBezTo>
                <a:cubicBezTo>
                  <a:pt x="21551" y="3622"/>
                  <a:pt x="21572" y="3853"/>
                  <a:pt x="21563" y="4184"/>
                </a:cubicBezTo>
                <a:cubicBezTo>
                  <a:pt x="21556" y="4514"/>
                  <a:pt x="21568" y="4994"/>
                  <a:pt x="21598" y="5624"/>
                </a:cubicBezTo>
                <a:cubicBezTo>
                  <a:pt x="21598" y="5677"/>
                  <a:pt x="21551" y="5734"/>
                  <a:pt x="21457" y="5793"/>
                </a:cubicBezTo>
                <a:cubicBezTo>
                  <a:pt x="21363" y="5850"/>
                  <a:pt x="21255" y="5901"/>
                  <a:pt x="21137" y="5934"/>
                </a:cubicBezTo>
                <a:cubicBezTo>
                  <a:pt x="21014" y="5971"/>
                  <a:pt x="20894" y="5999"/>
                  <a:pt x="20770" y="6016"/>
                </a:cubicBezTo>
                <a:cubicBezTo>
                  <a:pt x="20647" y="6033"/>
                  <a:pt x="20560" y="6053"/>
                  <a:pt x="20515" y="6070"/>
                </a:cubicBezTo>
                <a:moveTo>
                  <a:pt x="15740" y="16168"/>
                </a:moveTo>
                <a:cubicBezTo>
                  <a:pt x="15740" y="16611"/>
                  <a:pt x="15869" y="16992"/>
                  <a:pt x="16130" y="17317"/>
                </a:cubicBezTo>
                <a:cubicBezTo>
                  <a:pt x="16389" y="17642"/>
                  <a:pt x="16705" y="17803"/>
                  <a:pt x="17081" y="17803"/>
                </a:cubicBezTo>
                <a:cubicBezTo>
                  <a:pt x="17449" y="17803"/>
                  <a:pt x="17766" y="17647"/>
                  <a:pt x="18035" y="17340"/>
                </a:cubicBezTo>
                <a:cubicBezTo>
                  <a:pt x="18301" y="17023"/>
                  <a:pt x="18435" y="16639"/>
                  <a:pt x="18435" y="16168"/>
                </a:cubicBezTo>
                <a:cubicBezTo>
                  <a:pt x="18435" y="15725"/>
                  <a:pt x="18303" y="15352"/>
                  <a:pt x="18044" y="15038"/>
                </a:cubicBezTo>
                <a:cubicBezTo>
                  <a:pt x="17785" y="14728"/>
                  <a:pt x="17465" y="14573"/>
                  <a:pt x="17081" y="14573"/>
                </a:cubicBezTo>
                <a:cubicBezTo>
                  <a:pt x="16714" y="14573"/>
                  <a:pt x="16396" y="14728"/>
                  <a:pt x="16135" y="15038"/>
                </a:cubicBezTo>
                <a:cubicBezTo>
                  <a:pt x="15869" y="15352"/>
                  <a:pt x="15740" y="15725"/>
                  <a:pt x="15740" y="16168"/>
                </a:cubicBezTo>
                <a:moveTo>
                  <a:pt x="16293" y="4825"/>
                </a:moveTo>
                <a:cubicBezTo>
                  <a:pt x="16293" y="5248"/>
                  <a:pt x="16411" y="5601"/>
                  <a:pt x="16648" y="5886"/>
                </a:cubicBezTo>
                <a:cubicBezTo>
                  <a:pt x="16884" y="6172"/>
                  <a:pt x="17173" y="6313"/>
                  <a:pt x="17510" y="6313"/>
                </a:cubicBezTo>
                <a:cubicBezTo>
                  <a:pt x="17863" y="6313"/>
                  <a:pt x="18159" y="6172"/>
                  <a:pt x="18399" y="5886"/>
                </a:cubicBezTo>
                <a:cubicBezTo>
                  <a:pt x="18640" y="5601"/>
                  <a:pt x="18760" y="5257"/>
                  <a:pt x="18760" y="4853"/>
                </a:cubicBezTo>
                <a:cubicBezTo>
                  <a:pt x="18760" y="4429"/>
                  <a:pt x="18642" y="4074"/>
                  <a:pt x="18404" y="3786"/>
                </a:cubicBezTo>
                <a:cubicBezTo>
                  <a:pt x="18169" y="3495"/>
                  <a:pt x="17877" y="3354"/>
                  <a:pt x="17531" y="3354"/>
                </a:cubicBezTo>
                <a:cubicBezTo>
                  <a:pt x="17178" y="3354"/>
                  <a:pt x="16884" y="3495"/>
                  <a:pt x="16648" y="3786"/>
                </a:cubicBezTo>
                <a:cubicBezTo>
                  <a:pt x="16408" y="4074"/>
                  <a:pt x="16293" y="4421"/>
                  <a:pt x="16293" y="4825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314" name="AutoShape 71"/>
          <p:cNvSpPr/>
          <p:nvPr/>
        </p:nvSpPr>
        <p:spPr>
          <a:xfrm>
            <a:off x="1293198" y="2147391"/>
            <a:ext cx="199208" cy="1984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88" fill="norm" stroke="1" extrusionOk="0">
                <a:moveTo>
                  <a:pt x="10795" y="0"/>
                </a:moveTo>
                <a:cubicBezTo>
                  <a:pt x="12289" y="0"/>
                  <a:pt x="13690" y="251"/>
                  <a:pt x="14998" y="750"/>
                </a:cubicBezTo>
                <a:cubicBezTo>
                  <a:pt x="16305" y="1249"/>
                  <a:pt x="17446" y="1929"/>
                  <a:pt x="18423" y="2781"/>
                </a:cubicBezTo>
                <a:cubicBezTo>
                  <a:pt x="19400" y="3639"/>
                  <a:pt x="20174" y="4640"/>
                  <a:pt x="20744" y="5783"/>
                </a:cubicBezTo>
                <a:cubicBezTo>
                  <a:pt x="21316" y="6926"/>
                  <a:pt x="21600" y="8156"/>
                  <a:pt x="21600" y="9468"/>
                </a:cubicBezTo>
                <a:cubicBezTo>
                  <a:pt x="21600" y="10774"/>
                  <a:pt x="21316" y="12002"/>
                  <a:pt x="20744" y="13141"/>
                </a:cubicBezTo>
                <a:cubicBezTo>
                  <a:pt x="20174" y="14287"/>
                  <a:pt x="19400" y="15288"/>
                  <a:pt x="18423" y="16149"/>
                </a:cubicBezTo>
                <a:cubicBezTo>
                  <a:pt x="17446" y="17007"/>
                  <a:pt x="16305" y="17686"/>
                  <a:pt x="14998" y="18180"/>
                </a:cubicBezTo>
                <a:cubicBezTo>
                  <a:pt x="13690" y="18677"/>
                  <a:pt x="12289" y="18922"/>
                  <a:pt x="10795" y="18922"/>
                </a:cubicBezTo>
                <a:cubicBezTo>
                  <a:pt x="10104" y="18922"/>
                  <a:pt x="9426" y="18869"/>
                  <a:pt x="8767" y="18761"/>
                </a:cubicBezTo>
                <a:cubicBezTo>
                  <a:pt x="7444" y="20014"/>
                  <a:pt x="5900" y="20877"/>
                  <a:pt x="4135" y="21354"/>
                </a:cubicBezTo>
                <a:cubicBezTo>
                  <a:pt x="3947" y="21391"/>
                  <a:pt x="3758" y="21430"/>
                  <a:pt x="3565" y="21467"/>
                </a:cubicBezTo>
                <a:cubicBezTo>
                  <a:pt x="3375" y="21509"/>
                  <a:pt x="3170" y="21549"/>
                  <a:pt x="2951" y="21583"/>
                </a:cubicBezTo>
                <a:cubicBezTo>
                  <a:pt x="2831" y="21600"/>
                  <a:pt x="2727" y="21571"/>
                  <a:pt x="2643" y="21495"/>
                </a:cubicBezTo>
                <a:cubicBezTo>
                  <a:pt x="2556" y="21419"/>
                  <a:pt x="2497" y="21309"/>
                  <a:pt x="2466" y="21165"/>
                </a:cubicBezTo>
                <a:cubicBezTo>
                  <a:pt x="2438" y="21021"/>
                  <a:pt x="2457" y="20900"/>
                  <a:pt x="2523" y="20807"/>
                </a:cubicBezTo>
                <a:cubicBezTo>
                  <a:pt x="2591" y="20714"/>
                  <a:pt x="2666" y="20621"/>
                  <a:pt x="2749" y="20530"/>
                </a:cubicBezTo>
                <a:cubicBezTo>
                  <a:pt x="2920" y="20324"/>
                  <a:pt x="3083" y="20124"/>
                  <a:pt x="3233" y="19929"/>
                </a:cubicBezTo>
                <a:cubicBezTo>
                  <a:pt x="3384" y="19737"/>
                  <a:pt x="3521" y="19506"/>
                  <a:pt x="3645" y="19241"/>
                </a:cubicBezTo>
                <a:cubicBezTo>
                  <a:pt x="3768" y="18976"/>
                  <a:pt x="3881" y="18662"/>
                  <a:pt x="3982" y="18301"/>
                </a:cubicBezTo>
                <a:cubicBezTo>
                  <a:pt x="4083" y="17940"/>
                  <a:pt x="4173" y="17506"/>
                  <a:pt x="4248" y="16992"/>
                </a:cubicBezTo>
                <a:cubicBezTo>
                  <a:pt x="2942" y="16109"/>
                  <a:pt x="1906" y="15020"/>
                  <a:pt x="1143" y="13731"/>
                </a:cubicBezTo>
                <a:cubicBezTo>
                  <a:pt x="381" y="12436"/>
                  <a:pt x="0" y="11017"/>
                  <a:pt x="0" y="9468"/>
                </a:cubicBezTo>
                <a:cubicBezTo>
                  <a:pt x="0" y="8164"/>
                  <a:pt x="284" y="6937"/>
                  <a:pt x="856" y="5789"/>
                </a:cubicBezTo>
                <a:cubicBezTo>
                  <a:pt x="1428" y="4640"/>
                  <a:pt x="2200" y="3639"/>
                  <a:pt x="3177" y="2781"/>
                </a:cubicBezTo>
                <a:cubicBezTo>
                  <a:pt x="4154" y="1929"/>
                  <a:pt x="5293" y="1249"/>
                  <a:pt x="6597" y="750"/>
                </a:cubicBezTo>
                <a:cubicBezTo>
                  <a:pt x="7901" y="251"/>
                  <a:pt x="9299" y="0"/>
                  <a:pt x="10795" y="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315" name="AutoShape 73"/>
          <p:cNvSpPr/>
          <p:nvPr/>
        </p:nvSpPr>
        <p:spPr>
          <a:xfrm>
            <a:off x="7220766" y="2148987"/>
            <a:ext cx="198413" cy="1984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89" fill="norm" stroke="1" extrusionOk="0">
                <a:moveTo>
                  <a:pt x="17531" y="7696"/>
                </a:moveTo>
                <a:cubicBezTo>
                  <a:pt x="17531" y="8751"/>
                  <a:pt x="17303" y="9747"/>
                  <a:pt x="16844" y="10684"/>
                </a:cubicBezTo>
                <a:cubicBezTo>
                  <a:pt x="16387" y="11621"/>
                  <a:pt x="15761" y="12437"/>
                  <a:pt x="14970" y="13128"/>
                </a:cubicBezTo>
                <a:cubicBezTo>
                  <a:pt x="14177" y="13822"/>
                  <a:pt x="13250" y="14372"/>
                  <a:pt x="12186" y="14776"/>
                </a:cubicBezTo>
                <a:cubicBezTo>
                  <a:pt x="11122" y="15182"/>
                  <a:pt x="9982" y="15385"/>
                  <a:pt x="8765" y="15385"/>
                </a:cubicBezTo>
                <a:cubicBezTo>
                  <a:pt x="8487" y="15385"/>
                  <a:pt x="8212" y="15371"/>
                  <a:pt x="7936" y="15343"/>
                </a:cubicBezTo>
                <a:cubicBezTo>
                  <a:pt x="7663" y="15317"/>
                  <a:pt x="7395" y="15284"/>
                  <a:pt x="7131" y="15250"/>
                </a:cubicBezTo>
                <a:cubicBezTo>
                  <a:pt x="6027" y="16265"/>
                  <a:pt x="4766" y="16968"/>
                  <a:pt x="3346" y="17340"/>
                </a:cubicBezTo>
                <a:cubicBezTo>
                  <a:pt x="3196" y="17380"/>
                  <a:pt x="3043" y="17414"/>
                  <a:pt x="2890" y="17445"/>
                </a:cubicBezTo>
                <a:cubicBezTo>
                  <a:pt x="2735" y="17476"/>
                  <a:pt x="2572" y="17510"/>
                  <a:pt x="2398" y="17546"/>
                </a:cubicBezTo>
                <a:cubicBezTo>
                  <a:pt x="2308" y="17563"/>
                  <a:pt x="2228" y="17535"/>
                  <a:pt x="2155" y="17456"/>
                </a:cubicBezTo>
                <a:cubicBezTo>
                  <a:pt x="2085" y="17380"/>
                  <a:pt x="2033" y="17298"/>
                  <a:pt x="2005" y="17208"/>
                </a:cubicBezTo>
                <a:lnTo>
                  <a:pt x="2005" y="17182"/>
                </a:lnTo>
                <a:cubicBezTo>
                  <a:pt x="1974" y="17072"/>
                  <a:pt x="1986" y="16985"/>
                  <a:pt x="2038" y="16917"/>
                </a:cubicBezTo>
                <a:cubicBezTo>
                  <a:pt x="2090" y="16852"/>
                  <a:pt x="2158" y="16770"/>
                  <a:pt x="2240" y="16680"/>
                </a:cubicBezTo>
                <a:cubicBezTo>
                  <a:pt x="2377" y="16519"/>
                  <a:pt x="2506" y="16356"/>
                  <a:pt x="2629" y="16189"/>
                </a:cubicBezTo>
                <a:cubicBezTo>
                  <a:pt x="2753" y="16023"/>
                  <a:pt x="2864" y="15831"/>
                  <a:pt x="2963" y="15622"/>
                </a:cubicBezTo>
                <a:cubicBezTo>
                  <a:pt x="3059" y="15411"/>
                  <a:pt x="3151" y="15160"/>
                  <a:pt x="3238" y="14872"/>
                </a:cubicBezTo>
                <a:cubicBezTo>
                  <a:pt x="3325" y="14581"/>
                  <a:pt x="3398" y="14226"/>
                  <a:pt x="3457" y="13802"/>
                </a:cubicBezTo>
                <a:cubicBezTo>
                  <a:pt x="2398" y="13103"/>
                  <a:pt x="1558" y="12223"/>
                  <a:pt x="934" y="11165"/>
                </a:cubicBezTo>
                <a:cubicBezTo>
                  <a:pt x="310" y="10106"/>
                  <a:pt x="0" y="8952"/>
                  <a:pt x="0" y="7696"/>
                </a:cubicBezTo>
                <a:cubicBezTo>
                  <a:pt x="0" y="6627"/>
                  <a:pt x="230" y="5625"/>
                  <a:pt x="691" y="4694"/>
                </a:cubicBezTo>
                <a:cubicBezTo>
                  <a:pt x="1153" y="3763"/>
                  <a:pt x="1781" y="2948"/>
                  <a:pt x="2574" y="2257"/>
                </a:cubicBezTo>
                <a:cubicBezTo>
                  <a:pt x="3365" y="1565"/>
                  <a:pt x="4290" y="1012"/>
                  <a:pt x="5352" y="609"/>
                </a:cubicBezTo>
                <a:cubicBezTo>
                  <a:pt x="6409" y="203"/>
                  <a:pt x="7548" y="0"/>
                  <a:pt x="8765" y="0"/>
                </a:cubicBezTo>
                <a:cubicBezTo>
                  <a:pt x="9982" y="0"/>
                  <a:pt x="11122" y="203"/>
                  <a:pt x="12186" y="609"/>
                </a:cubicBezTo>
                <a:cubicBezTo>
                  <a:pt x="13250" y="1012"/>
                  <a:pt x="14177" y="1565"/>
                  <a:pt x="14970" y="2257"/>
                </a:cubicBezTo>
                <a:cubicBezTo>
                  <a:pt x="15761" y="2948"/>
                  <a:pt x="16387" y="3763"/>
                  <a:pt x="16844" y="4694"/>
                </a:cubicBezTo>
                <a:cubicBezTo>
                  <a:pt x="17303" y="5625"/>
                  <a:pt x="17531" y="6627"/>
                  <a:pt x="17531" y="7696"/>
                </a:cubicBezTo>
                <a:moveTo>
                  <a:pt x="21600" y="11737"/>
                </a:moveTo>
                <a:cubicBezTo>
                  <a:pt x="21600" y="12987"/>
                  <a:pt x="21287" y="14147"/>
                  <a:pt x="20666" y="15205"/>
                </a:cubicBezTo>
                <a:cubicBezTo>
                  <a:pt x="20040" y="16262"/>
                  <a:pt x="19200" y="17140"/>
                  <a:pt x="18141" y="17842"/>
                </a:cubicBezTo>
                <a:cubicBezTo>
                  <a:pt x="18202" y="18266"/>
                  <a:pt x="18272" y="18621"/>
                  <a:pt x="18355" y="18909"/>
                </a:cubicBezTo>
                <a:cubicBezTo>
                  <a:pt x="18437" y="19200"/>
                  <a:pt x="18534" y="19445"/>
                  <a:pt x="18642" y="19662"/>
                </a:cubicBezTo>
                <a:cubicBezTo>
                  <a:pt x="18753" y="19871"/>
                  <a:pt x="18863" y="20060"/>
                  <a:pt x="18981" y="20227"/>
                </a:cubicBezTo>
                <a:cubicBezTo>
                  <a:pt x="19096" y="20393"/>
                  <a:pt x="19223" y="20557"/>
                  <a:pt x="19357" y="20720"/>
                </a:cubicBezTo>
                <a:cubicBezTo>
                  <a:pt x="19433" y="20810"/>
                  <a:pt x="19499" y="20892"/>
                  <a:pt x="19555" y="20969"/>
                </a:cubicBezTo>
                <a:cubicBezTo>
                  <a:pt x="19612" y="21048"/>
                  <a:pt x="19623" y="21129"/>
                  <a:pt x="19593" y="21220"/>
                </a:cubicBezTo>
                <a:lnTo>
                  <a:pt x="19593" y="21248"/>
                </a:lnTo>
                <a:cubicBezTo>
                  <a:pt x="19579" y="21352"/>
                  <a:pt x="19534" y="21440"/>
                  <a:pt x="19454" y="21510"/>
                </a:cubicBezTo>
                <a:cubicBezTo>
                  <a:pt x="19374" y="21578"/>
                  <a:pt x="19292" y="21600"/>
                  <a:pt x="19200" y="21584"/>
                </a:cubicBezTo>
                <a:cubicBezTo>
                  <a:pt x="19028" y="21550"/>
                  <a:pt x="18863" y="21513"/>
                  <a:pt x="18710" y="21482"/>
                </a:cubicBezTo>
                <a:cubicBezTo>
                  <a:pt x="18557" y="21451"/>
                  <a:pt x="18404" y="21420"/>
                  <a:pt x="18254" y="21380"/>
                </a:cubicBezTo>
                <a:cubicBezTo>
                  <a:pt x="17531" y="21200"/>
                  <a:pt x="16855" y="20932"/>
                  <a:pt x="16225" y="20571"/>
                </a:cubicBezTo>
                <a:cubicBezTo>
                  <a:pt x="15594" y="20212"/>
                  <a:pt x="15008" y="19784"/>
                  <a:pt x="14469" y="19287"/>
                </a:cubicBezTo>
                <a:cubicBezTo>
                  <a:pt x="14205" y="19324"/>
                  <a:pt x="13937" y="19355"/>
                  <a:pt x="13661" y="19383"/>
                </a:cubicBezTo>
                <a:cubicBezTo>
                  <a:pt x="13388" y="19408"/>
                  <a:pt x="13113" y="19425"/>
                  <a:pt x="12833" y="19425"/>
                </a:cubicBezTo>
                <a:cubicBezTo>
                  <a:pt x="11774" y="19425"/>
                  <a:pt x="10777" y="19264"/>
                  <a:pt x="9847" y="18951"/>
                </a:cubicBezTo>
                <a:cubicBezTo>
                  <a:pt x="8915" y="18635"/>
                  <a:pt x="8070" y="18212"/>
                  <a:pt x="7312" y="17679"/>
                </a:cubicBezTo>
                <a:cubicBezTo>
                  <a:pt x="7357" y="17645"/>
                  <a:pt x="7407" y="17608"/>
                  <a:pt x="7463" y="17572"/>
                </a:cubicBezTo>
                <a:cubicBezTo>
                  <a:pt x="7520" y="17538"/>
                  <a:pt x="7571" y="17501"/>
                  <a:pt x="7616" y="17464"/>
                </a:cubicBezTo>
                <a:cubicBezTo>
                  <a:pt x="8000" y="17518"/>
                  <a:pt x="8381" y="17546"/>
                  <a:pt x="8765" y="17546"/>
                </a:cubicBezTo>
                <a:cubicBezTo>
                  <a:pt x="10245" y="17546"/>
                  <a:pt x="11633" y="17292"/>
                  <a:pt x="12922" y="16782"/>
                </a:cubicBezTo>
                <a:cubicBezTo>
                  <a:pt x="14215" y="16271"/>
                  <a:pt x="15335" y="15577"/>
                  <a:pt x="16281" y="14691"/>
                </a:cubicBezTo>
                <a:cubicBezTo>
                  <a:pt x="17230" y="13802"/>
                  <a:pt x="17973" y="12758"/>
                  <a:pt x="18517" y="11559"/>
                </a:cubicBezTo>
                <a:cubicBezTo>
                  <a:pt x="19063" y="10365"/>
                  <a:pt x="19336" y="9075"/>
                  <a:pt x="19336" y="7696"/>
                </a:cubicBezTo>
                <a:cubicBezTo>
                  <a:pt x="19336" y="7326"/>
                  <a:pt x="19313" y="6954"/>
                  <a:pt x="19268" y="6564"/>
                </a:cubicBezTo>
                <a:cubicBezTo>
                  <a:pt x="19988" y="7267"/>
                  <a:pt x="20558" y="8054"/>
                  <a:pt x="20974" y="8926"/>
                </a:cubicBezTo>
                <a:cubicBezTo>
                  <a:pt x="21393" y="9801"/>
                  <a:pt x="21600" y="10737"/>
                  <a:pt x="21600" y="11737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16" name="AutoShape 74"/>
          <p:cNvSpPr/>
          <p:nvPr/>
        </p:nvSpPr>
        <p:spPr>
          <a:xfrm>
            <a:off x="7695696" y="2148987"/>
            <a:ext cx="199209" cy="1984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8765" y="0"/>
                </a:moveTo>
                <a:cubicBezTo>
                  <a:pt x="9365" y="0"/>
                  <a:pt x="9963" y="50"/>
                  <a:pt x="10556" y="155"/>
                </a:cubicBezTo>
                <a:cubicBezTo>
                  <a:pt x="11152" y="259"/>
                  <a:pt x="11734" y="417"/>
                  <a:pt x="12303" y="632"/>
                </a:cubicBezTo>
                <a:cubicBezTo>
                  <a:pt x="12951" y="897"/>
                  <a:pt x="13588" y="1239"/>
                  <a:pt x="14219" y="1663"/>
                </a:cubicBezTo>
                <a:cubicBezTo>
                  <a:pt x="14850" y="2086"/>
                  <a:pt x="15413" y="2597"/>
                  <a:pt x="15905" y="3199"/>
                </a:cubicBezTo>
                <a:cubicBezTo>
                  <a:pt x="16396" y="3797"/>
                  <a:pt x="16792" y="4475"/>
                  <a:pt x="17088" y="5229"/>
                </a:cubicBezTo>
                <a:cubicBezTo>
                  <a:pt x="17383" y="5988"/>
                  <a:pt x="17531" y="6813"/>
                  <a:pt x="17531" y="7702"/>
                </a:cubicBezTo>
                <a:cubicBezTo>
                  <a:pt x="17531" y="8586"/>
                  <a:pt x="17383" y="9407"/>
                  <a:pt x="17088" y="10161"/>
                </a:cubicBezTo>
                <a:cubicBezTo>
                  <a:pt x="16792" y="10922"/>
                  <a:pt x="16396" y="11597"/>
                  <a:pt x="15905" y="12187"/>
                </a:cubicBezTo>
                <a:cubicBezTo>
                  <a:pt x="15413" y="12777"/>
                  <a:pt x="14850" y="13288"/>
                  <a:pt x="14219" y="13720"/>
                </a:cubicBezTo>
                <a:cubicBezTo>
                  <a:pt x="13588" y="14152"/>
                  <a:pt x="12951" y="14499"/>
                  <a:pt x="12303" y="14759"/>
                </a:cubicBezTo>
                <a:cubicBezTo>
                  <a:pt x="11148" y="15185"/>
                  <a:pt x="9967" y="15397"/>
                  <a:pt x="8765" y="15397"/>
                </a:cubicBezTo>
                <a:cubicBezTo>
                  <a:pt x="8487" y="15397"/>
                  <a:pt x="8214" y="15383"/>
                  <a:pt x="7948" y="15355"/>
                </a:cubicBezTo>
                <a:cubicBezTo>
                  <a:pt x="7682" y="15329"/>
                  <a:pt x="7409" y="15298"/>
                  <a:pt x="7131" y="15259"/>
                </a:cubicBezTo>
                <a:cubicBezTo>
                  <a:pt x="6006" y="16295"/>
                  <a:pt x="4742" y="16995"/>
                  <a:pt x="3346" y="17354"/>
                </a:cubicBezTo>
                <a:cubicBezTo>
                  <a:pt x="3196" y="17393"/>
                  <a:pt x="3033" y="17436"/>
                  <a:pt x="2862" y="17484"/>
                </a:cubicBezTo>
                <a:cubicBezTo>
                  <a:pt x="2687" y="17535"/>
                  <a:pt x="2520" y="17560"/>
                  <a:pt x="2353" y="17560"/>
                </a:cubicBezTo>
                <a:cubicBezTo>
                  <a:pt x="2264" y="17560"/>
                  <a:pt x="2181" y="17515"/>
                  <a:pt x="2111" y="17433"/>
                </a:cubicBezTo>
                <a:cubicBezTo>
                  <a:pt x="2040" y="17343"/>
                  <a:pt x="2005" y="17238"/>
                  <a:pt x="2005" y="17111"/>
                </a:cubicBezTo>
                <a:cubicBezTo>
                  <a:pt x="2005" y="17023"/>
                  <a:pt x="2033" y="16944"/>
                  <a:pt x="2090" y="16874"/>
                </a:cubicBezTo>
                <a:cubicBezTo>
                  <a:pt x="2146" y="16809"/>
                  <a:pt x="2196" y="16747"/>
                  <a:pt x="2240" y="16693"/>
                </a:cubicBezTo>
                <a:cubicBezTo>
                  <a:pt x="2624" y="16236"/>
                  <a:pt x="2897" y="15804"/>
                  <a:pt x="3059" y="15397"/>
                </a:cubicBezTo>
                <a:cubicBezTo>
                  <a:pt x="3219" y="14988"/>
                  <a:pt x="3354" y="14465"/>
                  <a:pt x="3457" y="13813"/>
                </a:cubicBezTo>
                <a:cubicBezTo>
                  <a:pt x="2984" y="13500"/>
                  <a:pt x="2539" y="13130"/>
                  <a:pt x="2123" y="12706"/>
                </a:cubicBezTo>
                <a:cubicBezTo>
                  <a:pt x="1706" y="12280"/>
                  <a:pt x="1341" y="11811"/>
                  <a:pt x="1023" y="11300"/>
                </a:cubicBezTo>
                <a:cubicBezTo>
                  <a:pt x="710" y="10785"/>
                  <a:pt x="458" y="10229"/>
                  <a:pt x="275" y="9622"/>
                </a:cubicBezTo>
                <a:cubicBezTo>
                  <a:pt x="91" y="9021"/>
                  <a:pt x="0" y="8382"/>
                  <a:pt x="0" y="7702"/>
                </a:cubicBezTo>
                <a:cubicBezTo>
                  <a:pt x="0" y="6821"/>
                  <a:pt x="150" y="5999"/>
                  <a:pt x="449" y="5237"/>
                </a:cubicBezTo>
                <a:cubicBezTo>
                  <a:pt x="750" y="4478"/>
                  <a:pt x="1150" y="3797"/>
                  <a:pt x="1649" y="3199"/>
                </a:cubicBezTo>
                <a:cubicBezTo>
                  <a:pt x="2148" y="2597"/>
                  <a:pt x="2716" y="2086"/>
                  <a:pt x="3346" y="1663"/>
                </a:cubicBezTo>
                <a:cubicBezTo>
                  <a:pt x="3977" y="1239"/>
                  <a:pt x="4615" y="897"/>
                  <a:pt x="5260" y="632"/>
                </a:cubicBezTo>
                <a:cubicBezTo>
                  <a:pt x="5832" y="409"/>
                  <a:pt x="6411" y="248"/>
                  <a:pt x="7002" y="149"/>
                </a:cubicBezTo>
                <a:cubicBezTo>
                  <a:pt x="7590" y="48"/>
                  <a:pt x="8179" y="0"/>
                  <a:pt x="8765" y="0"/>
                </a:cubicBezTo>
                <a:moveTo>
                  <a:pt x="8765" y="2160"/>
                </a:moveTo>
                <a:cubicBezTo>
                  <a:pt x="8268" y="2160"/>
                  <a:pt x="7774" y="2202"/>
                  <a:pt x="7277" y="2281"/>
                </a:cubicBezTo>
                <a:cubicBezTo>
                  <a:pt x="6783" y="2366"/>
                  <a:pt x="6286" y="2510"/>
                  <a:pt x="5790" y="2719"/>
                </a:cubicBezTo>
                <a:cubicBezTo>
                  <a:pt x="5347" y="2877"/>
                  <a:pt x="4886" y="3111"/>
                  <a:pt x="4410" y="3419"/>
                </a:cubicBezTo>
                <a:cubicBezTo>
                  <a:pt x="3933" y="3727"/>
                  <a:pt x="3502" y="4085"/>
                  <a:pt x="3113" y="4500"/>
                </a:cubicBezTo>
                <a:cubicBezTo>
                  <a:pt x="2727" y="4915"/>
                  <a:pt x="2412" y="5390"/>
                  <a:pt x="2167" y="5926"/>
                </a:cubicBezTo>
                <a:cubicBezTo>
                  <a:pt x="1925" y="6463"/>
                  <a:pt x="1802" y="7056"/>
                  <a:pt x="1802" y="7702"/>
                </a:cubicBezTo>
                <a:cubicBezTo>
                  <a:pt x="1802" y="8355"/>
                  <a:pt x="1915" y="8925"/>
                  <a:pt x="2146" y="9422"/>
                </a:cubicBezTo>
                <a:cubicBezTo>
                  <a:pt x="2374" y="9919"/>
                  <a:pt x="2666" y="10362"/>
                  <a:pt x="3017" y="10758"/>
                </a:cubicBezTo>
                <a:cubicBezTo>
                  <a:pt x="3372" y="11157"/>
                  <a:pt x="3763" y="11510"/>
                  <a:pt x="4196" y="11812"/>
                </a:cubicBezTo>
                <a:cubicBezTo>
                  <a:pt x="4629" y="12122"/>
                  <a:pt x="5051" y="12407"/>
                  <a:pt x="5465" y="12679"/>
                </a:cubicBezTo>
                <a:lnTo>
                  <a:pt x="5239" y="14178"/>
                </a:lnTo>
                <a:cubicBezTo>
                  <a:pt x="5486" y="14020"/>
                  <a:pt x="5724" y="13828"/>
                  <a:pt x="5954" y="13610"/>
                </a:cubicBezTo>
                <a:cubicBezTo>
                  <a:pt x="6183" y="13396"/>
                  <a:pt x="6406" y="13190"/>
                  <a:pt x="6625" y="12989"/>
                </a:cubicBezTo>
                <a:cubicBezTo>
                  <a:pt x="6978" y="13043"/>
                  <a:pt x="7334" y="13099"/>
                  <a:pt x="7694" y="13153"/>
                </a:cubicBezTo>
                <a:cubicBezTo>
                  <a:pt x="8056" y="13209"/>
                  <a:pt x="8412" y="13232"/>
                  <a:pt x="8765" y="13232"/>
                </a:cubicBezTo>
                <a:cubicBezTo>
                  <a:pt x="9779" y="13232"/>
                  <a:pt x="10770" y="13049"/>
                  <a:pt x="11741" y="12679"/>
                </a:cubicBezTo>
                <a:cubicBezTo>
                  <a:pt x="12197" y="12518"/>
                  <a:pt x="12666" y="12281"/>
                  <a:pt x="13139" y="11979"/>
                </a:cubicBezTo>
                <a:cubicBezTo>
                  <a:pt x="13610" y="11671"/>
                  <a:pt x="14040" y="11307"/>
                  <a:pt x="14422" y="10880"/>
                </a:cubicBezTo>
                <a:cubicBezTo>
                  <a:pt x="14805" y="10459"/>
                  <a:pt x="15121" y="9981"/>
                  <a:pt x="15370" y="9453"/>
                </a:cubicBezTo>
                <a:cubicBezTo>
                  <a:pt x="15617" y="8928"/>
                  <a:pt x="15740" y="8344"/>
                  <a:pt x="15740" y="7703"/>
                </a:cubicBezTo>
                <a:cubicBezTo>
                  <a:pt x="15740" y="7056"/>
                  <a:pt x="15617" y="6463"/>
                  <a:pt x="15370" y="5927"/>
                </a:cubicBezTo>
                <a:cubicBezTo>
                  <a:pt x="15121" y="5390"/>
                  <a:pt x="14805" y="4916"/>
                  <a:pt x="14422" y="4501"/>
                </a:cubicBezTo>
                <a:cubicBezTo>
                  <a:pt x="14040" y="4086"/>
                  <a:pt x="13612" y="3727"/>
                  <a:pt x="13144" y="3419"/>
                </a:cubicBezTo>
                <a:cubicBezTo>
                  <a:pt x="12675" y="3112"/>
                  <a:pt x="12207" y="2877"/>
                  <a:pt x="11741" y="2719"/>
                </a:cubicBezTo>
                <a:cubicBezTo>
                  <a:pt x="11268" y="2510"/>
                  <a:pt x="10779" y="2366"/>
                  <a:pt x="10281" y="2281"/>
                </a:cubicBezTo>
                <a:cubicBezTo>
                  <a:pt x="9782" y="2202"/>
                  <a:pt x="9278" y="2160"/>
                  <a:pt x="8765" y="2160"/>
                </a:cubicBezTo>
                <a:moveTo>
                  <a:pt x="21600" y="11747"/>
                </a:moveTo>
                <a:cubicBezTo>
                  <a:pt x="21600" y="12430"/>
                  <a:pt x="21506" y="13076"/>
                  <a:pt x="21323" y="13672"/>
                </a:cubicBezTo>
                <a:cubicBezTo>
                  <a:pt x="21139" y="14274"/>
                  <a:pt x="20890" y="14830"/>
                  <a:pt x="20574" y="15341"/>
                </a:cubicBezTo>
                <a:cubicBezTo>
                  <a:pt x="20259" y="15855"/>
                  <a:pt x="19892" y="16324"/>
                  <a:pt x="19475" y="16747"/>
                </a:cubicBezTo>
                <a:cubicBezTo>
                  <a:pt x="19058" y="17173"/>
                  <a:pt x="18614" y="17543"/>
                  <a:pt x="18141" y="17857"/>
                </a:cubicBezTo>
                <a:cubicBezTo>
                  <a:pt x="18246" y="18506"/>
                  <a:pt x="18378" y="19031"/>
                  <a:pt x="18541" y="19441"/>
                </a:cubicBezTo>
                <a:cubicBezTo>
                  <a:pt x="18703" y="19842"/>
                  <a:pt x="18974" y="20276"/>
                  <a:pt x="19357" y="20737"/>
                </a:cubicBezTo>
                <a:cubicBezTo>
                  <a:pt x="19402" y="20790"/>
                  <a:pt x="19454" y="20858"/>
                  <a:pt x="19510" y="20931"/>
                </a:cubicBezTo>
                <a:cubicBezTo>
                  <a:pt x="19567" y="21008"/>
                  <a:pt x="19593" y="21092"/>
                  <a:pt x="19593" y="21183"/>
                </a:cubicBezTo>
                <a:cubicBezTo>
                  <a:pt x="19593" y="21327"/>
                  <a:pt x="19555" y="21431"/>
                  <a:pt x="19475" y="21499"/>
                </a:cubicBezTo>
                <a:cubicBezTo>
                  <a:pt x="19397" y="21569"/>
                  <a:pt x="19306" y="21600"/>
                  <a:pt x="19200" y="21600"/>
                </a:cubicBezTo>
                <a:cubicBezTo>
                  <a:pt x="19049" y="21600"/>
                  <a:pt x="18889" y="21572"/>
                  <a:pt x="18715" y="21527"/>
                </a:cubicBezTo>
                <a:cubicBezTo>
                  <a:pt x="18543" y="21473"/>
                  <a:pt x="18388" y="21434"/>
                  <a:pt x="18254" y="21397"/>
                </a:cubicBezTo>
                <a:cubicBezTo>
                  <a:pt x="16855" y="21027"/>
                  <a:pt x="15594" y="20330"/>
                  <a:pt x="14469" y="19302"/>
                </a:cubicBezTo>
                <a:cubicBezTo>
                  <a:pt x="14191" y="19339"/>
                  <a:pt x="13918" y="19370"/>
                  <a:pt x="13652" y="19395"/>
                </a:cubicBezTo>
                <a:cubicBezTo>
                  <a:pt x="13384" y="19424"/>
                  <a:pt x="13113" y="19440"/>
                  <a:pt x="12833" y="19440"/>
                </a:cubicBezTo>
                <a:cubicBezTo>
                  <a:pt x="11866" y="19440"/>
                  <a:pt x="10910" y="19294"/>
                  <a:pt x="9972" y="19003"/>
                </a:cubicBezTo>
                <a:cubicBezTo>
                  <a:pt x="9031" y="18718"/>
                  <a:pt x="8146" y="18280"/>
                  <a:pt x="7312" y="17693"/>
                </a:cubicBezTo>
                <a:lnTo>
                  <a:pt x="7616" y="17475"/>
                </a:lnTo>
                <a:cubicBezTo>
                  <a:pt x="8000" y="17532"/>
                  <a:pt x="8381" y="17560"/>
                  <a:pt x="8765" y="17560"/>
                </a:cubicBezTo>
                <a:cubicBezTo>
                  <a:pt x="10245" y="17560"/>
                  <a:pt x="11677" y="17280"/>
                  <a:pt x="13059" y="16721"/>
                </a:cubicBezTo>
                <a:cubicBezTo>
                  <a:pt x="13892" y="16388"/>
                  <a:pt x="14685" y="15936"/>
                  <a:pt x="15436" y="15375"/>
                </a:cubicBezTo>
                <a:cubicBezTo>
                  <a:pt x="16187" y="14813"/>
                  <a:pt x="16853" y="14149"/>
                  <a:pt x="17432" y="13381"/>
                </a:cubicBezTo>
                <a:cubicBezTo>
                  <a:pt x="18009" y="12619"/>
                  <a:pt x="18470" y="11760"/>
                  <a:pt x="18816" y="10815"/>
                </a:cubicBezTo>
                <a:cubicBezTo>
                  <a:pt x="19162" y="9865"/>
                  <a:pt x="19336" y="8831"/>
                  <a:pt x="19336" y="7702"/>
                </a:cubicBezTo>
                <a:cubicBezTo>
                  <a:pt x="19336" y="7332"/>
                  <a:pt x="19313" y="6957"/>
                  <a:pt x="19268" y="6567"/>
                </a:cubicBezTo>
                <a:cubicBezTo>
                  <a:pt x="19944" y="7216"/>
                  <a:pt x="20501" y="7979"/>
                  <a:pt x="20941" y="8854"/>
                </a:cubicBezTo>
                <a:cubicBezTo>
                  <a:pt x="21379" y="9727"/>
                  <a:pt x="21600" y="10692"/>
                  <a:pt x="21600" y="11747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17" name="AutoShape 75"/>
          <p:cNvSpPr/>
          <p:nvPr/>
        </p:nvSpPr>
        <p:spPr>
          <a:xfrm>
            <a:off x="8185770" y="2148987"/>
            <a:ext cx="198413" cy="1984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9806" y="0"/>
                </a:moveTo>
                <a:cubicBezTo>
                  <a:pt x="20301" y="0"/>
                  <a:pt x="20722" y="211"/>
                  <a:pt x="21074" y="631"/>
                </a:cubicBezTo>
                <a:cubicBezTo>
                  <a:pt x="21424" y="1054"/>
                  <a:pt x="21600" y="1565"/>
                  <a:pt x="21600" y="2165"/>
                </a:cubicBezTo>
                <a:lnTo>
                  <a:pt x="21600" y="19433"/>
                </a:lnTo>
                <a:cubicBezTo>
                  <a:pt x="21600" y="20023"/>
                  <a:pt x="21424" y="20534"/>
                  <a:pt x="21074" y="20957"/>
                </a:cubicBezTo>
                <a:cubicBezTo>
                  <a:pt x="20722" y="21386"/>
                  <a:pt x="20301" y="21600"/>
                  <a:pt x="19806" y="21600"/>
                </a:cubicBezTo>
                <a:lnTo>
                  <a:pt x="1804" y="21600"/>
                </a:lnTo>
                <a:cubicBezTo>
                  <a:pt x="1312" y="21600"/>
                  <a:pt x="888" y="21389"/>
                  <a:pt x="533" y="20966"/>
                </a:cubicBezTo>
                <a:cubicBezTo>
                  <a:pt x="176" y="20546"/>
                  <a:pt x="0" y="20035"/>
                  <a:pt x="0" y="19433"/>
                </a:cubicBezTo>
                <a:lnTo>
                  <a:pt x="0" y="2165"/>
                </a:lnTo>
                <a:cubicBezTo>
                  <a:pt x="0" y="1574"/>
                  <a:pt x="176" y="1066"/>
                  <a:pt x="526" y="637"/>
                </a:cubicBezTo>
                <a:cubicBezTo>
                  <a:pt x="878" y="211"/>
                  <a:pt x="1304" y="0"/>
                  <a:pt x="1804" y="0"/>
                </a:cubicBezTo>
                <a:lnTo>
                  <a:pt x="19806" y="0"/>
                </a:lnTo>
                <a:close/>
                <a:moveTo>
                  <a:pt x="19806" y="2165"/>
                </a:moveTo>
                <a:lnTo>
                  <a:pt x="1804" y="2165"/>
                </a:lnTo>
                <a:lnTo>
                  <a:pt x="1804" y="5930"/>
                </a:lnTo>
                <a:lnTo>
                  <a:pt x="19806" y="5930"/>
                </a:lnTo>
                <a:lnTo>
                  <a:pt x="19806" y="2165"/>
                </a:lnTo>
                <a:close/>
                <a:moveTo>
                  <a:pt x="19806" y="11348"/>
                </a:moveTo>
                <a:lnTo>
                  <a:pt x="1804" y="11348"/>
                </a:lnTo>
                <a:lnTo>
                  <a:pt x="1804" y="19433"/>
                </a:lnTo>
                <a:lnTo>
                  <a:pt x="19806" y="19433"/>
                </a:lnTo>
                <a:lnTo>
                  <a:pt x="19806" y="11348"/>
                </a:lnTo>
                <a:close/>
                <a:moveTo>
                  <a:pt x="6646" y="18084"/>
                </a:moveTo>
                <a:lnTo>
                  <a:pt x="3047" y="18084"/>
                </a:lnTo>
                <a:lnTo>
                  <a:pt x="3047" y="16466"/>
                </a:lnTo>
                <a:lnTo>
                  <a:pt x="6646" y="16466"/>
                </a:lnTo>
                <a:lnTo>
                  <a:pt x="6646" y="18084"/>
                </a:lnTo>
                <a:close/>
                <a:moveTo>
                  <a:pt x="13150" y="18084"/>
                </a:moveTo>
                <a:lnTo>
                  <a:pt x="7922" y="18084"/>
                </a:lnTo>
                <a:lnTo>
                  <a:pt x="7922" y="16466"/>
                </a:lnTo>
                <a:lnTo>
                  <a:pt x="13150" y="16466"/>
                </a:lnTo>
                <a:lnTo>
                  <a:pt x="13150" y="18084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18" name="AutoShape 76"/>
          <p:cNvSpPr/>
          <p:nvPr/>
        </p:nvSpPr>
        <p:spPr>
          <a:xfrm>
            <a:off x="8643972" y="2148987"/>
            <a:ext cx="199209" cy="1984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801" y="0"/>
                </a:moveTo>
                <a:cubicBezTo>
                  <a:pt x="12293" y="0"/>
                  <a:pt x="13697" y="342"/>
                  <a:pt x="15005" y="1019"/>
                </a:cubicBezTo>
                <a:cubicBezTo>
                  <a:pt x="16316" y="1698"/>
                  <a:pt x="17461" y="2628"/>
                  <a:pt x="18442" y="3806"/>
                </a:cubicBezTo>
                <a:cubicBezTo>
                  <a:pt x="19421" y="4981"/>
                  <a:pt x="20194" y="6354"/>
                  <a:pt x="20756" y="7923"/>
                </a:cubicBezTo>
                <a:cubicBezTo>
                  <a:pt x="21320" y="9498"/>
                  <a:pt x="21600" y="11175"/>
                  <a:pt x="21600" y="12957"/>
                </a:cubicBezTo>
                <a:cubicBezTo>
                  <a:pt x="21600" y="13674"/>
                  <a:pt x="21545" y="14403"/>
                  <a:pt x="21435" y="15148"/>
                </a:cubicBezTo>
                <a:cubicBezTo>
                  <a:pt x="21322" y="15894"/>
                  <a:pt x="21161" y="16625"/>
                  <a:pt x="20953" y="17339"/>
                </a:cubicBezTo>
                <a:cubicBezTo>
                  <a:pt x="20741" y="18059"/>
                  <a:pt x="20477" y="18744"/>
                  <a:pt x="20163" y="19404"/>
                </a:cubicBezTo>
                <a:cubicBezTo>
                  <a:pt x="19851" y="20057"/>
                  <a:pt x="19498" y="20656"/>
                  <a:pt x="19107" y="21200"/>
                </a:cubicBezTo>
                <a:cubicBezTo>
                  <a:pt x="18932" y="21468"/>
                  <a:pt x="18704" y="21600"/>
                  <a:pt x="18430" y="21600"/>
                </a:cubicBezTo>
                <a:lnTo>
                  <a:pt x="3170" y="21600"/>
                </a:lnTo>
                <a:cubicBezTo>
                  <a:pt x="2887" y="21600"/>
                  <a:pt x="2661" y="21468"/>
                  <a:pt x="2493" y="21200"/>
                </a:cubicBezTo>
                <a:cubicBezTo>
                  <a:pt x="2088" y="20656"/>
                  <a:pt x="1730" y="20057"/>
                  <a:pt x="1425" y="19404"/>
                </a:cubicBezTo>
                <a:cubicBezTo>
                  <a:pt x="1118" y="18744"/>
                  <a:pt x="859" y="18059"/>
                  <a:pt x="650" y="17339"/>
                </a:cubicBezTo>
                <a:cubicBezTo>
                  <a:pt x="439" y="16625"/>
                  <a:pt x="278" y="15894"/>
                  <a:pt x="165" y="15148"/>
                </a:cubicBezTo>
                <a:cubicBezTo>
                  <a:pt x="55" y="14403"/>
                  <a:pt x="0" y="13674"/>
                  <a:pt x="0" y="12957"/>
                </a:cubicBezTo>
                <a:cubicBezTo>
                  <a:pt x="0" y="11163"/>
                  <a:pt x="280" y="9487"/>
                  <a:pt x="844" y="7917"/>
                </a:cubicBezTo>
                <a:cubicBezTo>
                  <a:pt x="1406" y="6354"/>
                  <a:pt x="2179" y="4981"/>
                  <a:pt x="3158" y="3806"/>
                </a:cubicBezTo>
                <a:cubicBezTo>
                  <a:pt x="4140" y="2628"/>
                  <a:pt x="5284" y="1698"/>
                  <a:pt x="6595" y="1019"/>
                </a:cubicBezTo>
                <a:cubicBezTo>
                  <a:pt x="7903" y="342"/>
                  <a:pt x="9304" y="0"/>
                  <a:pt x="10801" y="0"/>
                </a:cubicBezTo>
                <a:moveTo>
                  <a:pt x="3148" y="14572"/>
                </a:moveTo>
                <a:cubicBezTo>
                  <a:pt x="3523" y="14572"/>
                  <a:pt x="3842" y="14414"/>
                  <a:pt x="4101" y="14100"/>
                </a:cubicBezTo>
                <a:cubicBezTo>
                  <a:pt x="4360" y="13792"/>
                  <a:pt x="4492" y="13409"/>
                  <a:pt x="4492" y="12957"/>
                </a:cubicBezTo>
                <a:cubicBezTo>
                  <a:pt x="4492" y="12508"/>
                  <a:pt x="4360" y="12128"/>
                  <a:pt x="4096" y="11823"/>
                </a:cubicBezTo>
                <a:cubicBezTo>
                  <a:pt x="3832" y="11512"/>
                  <a:pt x="3516" y="11359"/>
                  <a:pt x="3148" y="11359"/>
                </a:cubicBezTo>
                <a:cubicBezTo>
                  <a:pt x="2772" y="11359"/>
                  <a:pt x="2455" y="11512"/>
                  <a:pt x="2200" y="11823"/>
                </a:cubicBezTo>
                <a:cubicBezTo>
                  <a:pt x="1943" y="12128"/>
                  <a:pt x="1814" y="12508"/>
                  <a:pt x="1814" y="12957"/>
                </a:cubicBezTo>
                <a:cubicBezTo>
                  <a:pt x="1814" y="13409"/>
                  <a:pt x="1943" y="13792"/>
                  <a:pt x="2200" y="14100"/>
                </a:cubicBezTo>
                <a:cubicBezTo>
                  <a:pt x="2455" y="14414"/>
                  <a:pt x="2772" y="14572"/>
                  <a:pt x="3148" y="14572"/>
                </a:cubicBezTo>
                <a:moveTo>
                  <a:pt x="5388" y="8105"/>
                </a:moveTo>
                <a:cubicBezTo>
                  <a:pt x="5762" y="8105"/>
                  <a:pt x="6086" y="7943"/>
                  <a:pt x="6352" y="7621"/>
                </a:cubicBezTo>
                <a:cubicBezTo>
                  <a:pt x="6621" y="7301"/>
                  <a:pt x="6756" y="6915"/>
                  <a:pt x="6756" y="6466"/>
                </a:cubicBezTo>
                <a:cubicBezTo>
                  <a:pt x="6756" y="6014"/>
                  <a:pt x="6621" y="5634"/>
                  <a:pt x="6352" y="5326"/>
                </a:cubicBezTo>
                <a:cubicBezTo>
                  <a:pt x="6086" y="5021"/>
                  <a:pt x="5762" y="4865"/>
                  <a:pt x="5388" y="4865"/>
                </a:cubicBezTo>
                <a:cubicBezTo>
                  <a:pt x="5028" y="4865"/>
                  <a:pt x="4713" y="5021"/>
                  <a:pt x="4447" y="5326"/>
                </a:cubicBezTo>
                <a:cubicBezTo>
                  <a:pt x="4178" y="5634"/>
                  <a:pt x="4043" y="6014"/>
                  <a:pt x="4043" y="6466"/>
                </a:cubicBezTo>
                <a:cubicBezTo>
                  <a:pt x="4043" y="6915"/>
                  <a:pt x="4178" y="7301"/>
                  <a:pt x="4447" y="7621"/>
                </a:cubicBezTo>
                <a:cubicBezTo>
                  <a:pt x="4713" y="7943"/>
                  <a:pt x="5028" y="8105"/>
                  <a:pt x="5388" y="8105"/>
                </a:cubicBezTo>
                <a:moveTo>
                  <a:pt x="11996" y="15053"/>
                </a:moveTo>
                <a:cubicBezTo>
                  <a:pt x="12027" y="14924"/>
                  <a:pt x="12085" y="14673"/>
                  <a:pt x="12173" y="14293"/>
                </a:cubicBezTo>
                <a:cubicBezTo>
                  <a:pt x="12262" y="13919"/>
                  <a:pt x="12365" y="13478"/>
                  <a:pt x="12483" y="12978"/>
                </a:cubicBezTo>
                <a:cubicBezTo>
                  <a:pt x="12600" y="12476"/>
                  <a:pt x="12728" y="11955"/>
                  <a:pt x="12862" y="11405"/>
                </a:cubicBezTo>
                <a:cubicBezTo>
                  <a:pt x="12997" y="10861"/>
                  <a:pt x="13114" y="10351"/>
                  <a:pt x="13213" y="9881"/>
                </a:cubicBezTo>
                <a:cubicBezTo>
                  <a:pt x="13313" y="9415"/>
                  <a:pt x="13400" y="9009"/>
                  <a:pt x="13472" y="8669"/>
                </a:cubicBezTo>
                <a:cubicBezTo>
                  <a:pt x="13544" y="8329"/>
                  <a:pt x="13580" y="8131"/>
                  <a:pt x="13580" y="8076"/>
                </a:cubicBezTo>
                <a:cubicBezTo>
                  <a:pt x="13580" y="7869"/>
                  <a:pt x="13513" y="7681"/>
                  <a:pt x="13380" y="7526"/>
                </a:cubicBezTo>
                <a:cubicBezTo>
                  <a:pt x="13246" y="7371"/>
                  <a:pt x="13090" y="7293"/>
                  <a:pt x="12915" y="7293"/>
                </a:cubicBezTo>
                <a:cubicBezTo>
                  <a:pt x="12761" y="7293"/>
                  <a:pt x="12625" y="7345"/>
                  <a:pt x="12507" y="7457"/>
                </a:cubicBezTo>
                <a:cubicBezTo>
                  <a:pt x="12387" y="7566"/>
                  <a:pt x="12305" y="7710"/>
                  <a:pt x="12260" y="7886"/>
                </a:cubicBezTo>
                <a:lnTo>
                  <a:pt x="10706" y="14599"/>
                </a:lnTo>
                <a:cubicBezTo>
                  <a:pt x="10408" y="14619"/>
                  <a:pt x="10125" y="14696"/>
                  <a:pt x="9856" y="14840"/>
                </a:cubicBezTo>
                <a:cubicBezTo>
                  <a:pt x="9590" y="14984"/>
                  <a:pt x="9357" y="15174"/>
                  <a:pt x="9163" y="15419"/>
                </a:cubicBezTo>
                <a:cubicBezTo>
                  <a:pt x="8966" y="15664"/>
                  <a:pt x="8812" y="15946"/>
                  <a:pt x="8702" y="16266"/>
                </a:cubicBezTo>
                <a:cubicBezTo>
                  <a:pt x="8591" y="16588"/>
                  <a:pt x="8536" y="16928"/>
                  <a:pt x="8536" y="17285"/>
                </a:cubicBezTo>
                <a:cubicBezTo>
                  <a:pt x="8536" y="18039"/>
                  <a:pt x="8755" y="18678"/>
                  <a:pt x="9196" y="19199"/>
                </a:cubicBezTo>
                <a:cubicBezTo>
                  <a:pt x="9638" y="19726"/>
                  <a:pt x="10171" y="19988"/>
                  <a:pt x="10800" y="19988"/>
                </a:cubicBezTo>
                <a:cubicBezTo>
                  <a:pt x="11429" y="19988"/>
                  <a:pt x="11962" y="19726"/>
                  <a:pt x="12404" y="19199"/>
                </a:cubicBezTo>
                <a:cubicBezTo>
                  <a:pt x="12843" y="18678"/>
                  <a:pt x="13064" y="18039"/>
                  <a:pt x="13064" y="17285"/>
                </a:cubicBezTo>
                <a:cubicBezTo>
                  <a:pt x="13064" y="16836"/>
                  <a:pt x="12963" y="16418"/>
                  <a:pt x="12764" y="16032"/>
                </a:cubicBezTo>
                <a:cubicBezTo>
                  <a:pt x="12565" y="15646"/>
                  <a:pt x="12308" y="15321"/>
                  <a:pt x="11996" y="15053"/>
                </a:cubicBezTo>
                <a:moveTo>
                  <a:pt x="10801" y="2176"/>
                </a:moveTo>
                <a:cubicBezTo>
                  <a:pt x="10425" y="2176"/>
                  <a:pt x="10106" y="2335"/>
                  <a:pt x="9847" y="2646"/>
                </a:cubicBezTo>
                <a:cubicBezTo>
                  <a:pt x="9585" y="2960"/>
                  <a:pt x="9456" y="3343"/>
                  <a:pt x="9456" y="3792"/>
                </a:cubicBezTo>
                <a:cubicBezTo>
                  <a:pt x="9456" y="4241"/>
                  <a:pt x="9585" y="4621"/>
                  <a:pt x="9847" y="4926"/>
                </a:cubicBezTo>
                <a:cubicBezTo>
                  <a:pt x="10106" y="5237"/>
                  <a:pt x="10425" y="5390"/>
                  <a:pt x="10801" y="5390"/>
                </a:cubicBezTo>
                <a:cubicBezTo>
                  <a:pt x="11175" y="5390"/>
                  <a:pt x="11494" y="5237"/>
                  <a:pt x="11753" y="4926"/>
                </a:cubicBezTo>
                <a:cubicBezTo>
                  <a:pt x="12015" y="4621"/>
                  <a:pt x="12145" y="4241"/>
                  <a:pt x="12145" y="3792"/>
                </a:cubicBezTo>
                <a:cubicBezTo>
                  <a:pt x="12145" y="3343"/>
                  <a:pt x="12015" y="2960"/>
                  <a:pt x="11753" y="2646"/>
                </a:cubicBezTo>
                <a:cubicBezTo>
                  <a:pt x="11494" y="2335"/>
                  <a:pt x="11175" y="2176"/>
                  <a:pt x="10801" y="2176"/>
                </a:cubicBezTo>
                <a:moveTo>
                  <a:pt x="14845" y="6466"/>
                </a:moveTo>
                <a:cubicBezTo>
                  <a:pt x="14845" y="6916"/>
                  <a:pt x="14979" y="7299"/>
                  <a:pt x="15248" y="7609"/>
                </a:cubicBezTo>
                <a:cubicBezTo>
                  <a:pt x="15514" y="7920"/>
                  <a:pt x="15836" y="8076"/>
                  <a:pt x="16213" y="8076"/>
                </a:cubicBezTo>
                <a:cubicBezTo>
                  <a:pt x="16587" y="8076"/>
                  <a:pt x="16904" y="7920"/>
                  <a:pt x="17165" y="7609"/>
                </a:cubicBezTo>
                <a:cubicBezTo>
                  <a:pt x="17427" y="7299"/>
                  <a:pt x="17556" y="6915"/>
                  <a:pt x="17556" y="6466"/>
                </a:cubicBezTo>
                <a:cubicBezTo>
                  <a:pt x="17556" y="6014"/>
                  <a:pt x="17427" y="5634"/>
                  <a:pt x="17165" y="5326"/>
                </a:cubicBezTo>
                <a:cubicBezTo>
                  <a:pt x="16904" y="5021"/>
                  <a:pt x="16587" y="4866"/>
                  <a:pt x="16213" y="4866"/>
                </a:cubicBezTo>
                <a:cubicBezTo>
                  <a:pt x="15836" y="4866"/>
                  <a:pt x="15514" y="5021"/>
                  <a:pt x="15248" y="5326"/>
                </a:cubicBezTo>
                <a:cubicBezTo>
                  <a:pt x="14979" y="5634"/>
                  <a:pt x="14845" y="6014"/>
                  <a:pt x="14845" y="6466"/>
                </a:cubicBezTo>
                <a:moveTo>
                  <a:pt x="18452" y="14572"/>
                </a:moveTo>
                <a:cubicBezTo>
                  <a:pt x="18829" y="14572"/>
                  <a:pt x="19143" y="14414"/>
                  <a:pt x="19400" y="14100"/>
                </a:cubicBezTo>
                <a:cubicBezTo>
                  <a:pt x="19657" y="13792"/>
                  <a:pt x="19786" y="13409"/>
                  <a:pt x="19786" y="12957"/>
                </a:cubicBezTo>
                <a:cubicBezTo>
                  <a:pt x="19786" y="12508"/>
                  <a:pt x="19656" y="12128"/>
                  <a:pt x="19400" y="11823"/>
                </a:cubicBezTo>
                <a:cubicBezTo>
                  <a:pt x="19143" y="11512"/>
                  <a:pt x="18829" y="11359"/>
                  <a:pt x="18452" y="11359"/>
                </a:cubicBezTo>
                <a:cubicBezTo>
                  <a:pt x="18077" y="11359"/>
                  <a:pt x="17758" y="11512"/>
                  <a:pt x="17499" y="11823"/>
                </a:cubicBezTo>
                <a:cubicBezTo>
                  <a:pt x="17237" y="12128"/>
                  <a:pt x="17108" y="12508"/>
                  <a:pt x="17108" y="12957"/>
                </a:cubicBezTo>
                <a:cubicBezTo>
                  <a:pt x="17108" y="13409"/>
                  <a:pt x="17237" y="13792"/>
                  <a:pt x="17499" y="14100"/>
                </a:cubicBezTo>
                <a:cubicBezTo>
                  <a:pt x="17758" y="14414"/>
                  <a:pt x="18077" y="14572"/>
                  <a:pt x="18452" y="14572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19" name="AutoShape 77"/>
          <p:cNvSpPr/>
          <p:nvPr/>
        </p:nvSpPr>
        <p:spPr>
          <a:xfrm>
            <a:off x="5957520" y="3689682"/>
            <a:ext cx="198412" cy="1984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807" y="0"/>
                </a:moveTo>
                <a:cubicBezTo>
                  <a:pt x="12305" y="0"/>
                  <a:pt x="13706" y="279"/>
                  <a:pt x="15015" y="844"/>
                </a:cubicBezTo>
                <a:cubicBezTo>
                  <a:pt x="16323" y="1406"/>
                  <a:pt x="17467" y="2177"/>
                  <a:pt x="18450" y="3154"/>
                </a:cubicBezTo>
                <a:cubicBezTo>
                  <a:pt x="19433" y="4134"/>
                  <a:pt x="20205" y="5277"/>
                  <a:pt x="20761" y="6590"/>
                </a:cubicBezTo>
                <a:cubicBezTo>
                  <a:pt x="21324" y="7901"/>
                  <a:pt x="21600" y="9304"/>
                  <a:pt x="21600" y="10798"/>
                </a:cubicBezTo>
                <a:cubicBezTo>
                  <a:pt x="21600" y="12296"/>
                  <a:pt x="21324" y="13699"/>
                  <a:pt x="20761" y="15012"/>
                </a:cubicBezTo>
                <a:cubicBezTo>
                  <a:pt x="20205" y="16323"/>
                  <a:pt x="19433" y="17466"/>
                  <a:pt x="18450" y="18443"/>
                </a:cubicBezTo>
                <a:cubicBezTo>
                  <a:pt x="17467" y="19423"/>
                  <a:pt x="16323" y="20191"/>
                  <a:pt x="15015" y="20756"/>
                </a:cubicBezTo>
                <a:cubicBezTo>
                  <a:pt x="13706" y="21321"/>
                  <a:pt x="12305" y="21600"/>
                  <a:pt x="10807" y="21600"/>
                </a:cubicBezTo>
                <a:cubicBezTo>
                  <a:pt x="9309" y="21600"/>
                  <a:pt x="7905" y="21321"/>
                  <a:pt x="6594" y="20756"/>
                </a:cubicBezTo>
                <a:cubicBezTo>
                  <a:pt x="5280" y="20191"/>
                  <a:pt x="4136" y="19423"/>
                  <a:pt x="3158" y="18443"/>
                </a:cubicBezTo>
                <a:cubicBezTo>
                  <a:pt x="2181" y="17466"/>
                  <a:pt x="1409" y="16323"/>
                  <a:pt x="847" y="15012"/>
                </a:cubicBezTo>
                <a:cubicBezTo>
                  <a:pt x="282" y="13699"/>
                  <a:pt x="0" y="12296"/>
                  <a:pt x="0" y="10798"/>
                </a:cubicBezTo>
                <a:cubicBezTo>
                  <a:pt x="0" y="9304"/>
                  <a:pt x="282" y="7901"/>
                  <a:pt x="847" y="6590"/>
                </a:cubicBezTo>
                <a:cubicBezTo>
                  <a:pt x="1409" y="5277"/>
                  <a:pt x="2181" y="4134"/>
                  <a:pt x="3158" y="3154"/>
                </a:cubicBezTo>
                <a:cubicBezTo>
                  <a:pt x="4136" y="2177"/>
                  <a:pt x="5280" y="1406"/>
                  <a:pt x="6594" y="844"/>
                </a:cubicBezTo>
                <a:cubicBezTo>
                  <a:pt x="7905" y="279"/>
                  <a:pt x="9309" y="0"/>
                  <a:pt x="10807" y="0"/>
                </a:cubicBezTo>
                <a:moveTo>
                  <a:pt x="10807" y="18359"/>
                </a:moveTo>
                <a:cubicBezTo>
                  <a:pt x="11864" y="18359"/>
                  <a:pt x="12845" y="18158"/>
                  <a:pt x="13757" y="17763"/>
                </a:cubicBezTo>
                <a:cubicBezTo>
                  <a:pt x="14667" y="17368"/>
                  <a:pt x="15464" y="16826"/>
                  <a:pt x="16150" y="16142"/>
                </a:cubicBezTo>
                <a:cubicBezTo>
                  <a:pt x="16837" y="15453"/>
                  <a:pt x="17377" y="14657"/>
                  <a:pt x="17775" y="13747"/>
                </a:cubicBezTo>
                <a:cubicBezTo>
                  <a:pt x="18170" y="12838"/>
                  <a:pt x="18368" y="11855"/>
                  <a:pt x="18368" y="10798"/>
                </a:cubicBezTo>
                <a:cubicBezTo>
                  <a:pt x="18368" y="9745"/>
                  <a:pt x="18170" y="8762"/>
                  <a:pt x="17775" y="7853"/>
                </a:cubicBezTo>
                <a:cubicBezTo>
                  <a:pt x="17377" y="6943"/>
                  <a:pt x="16837" y="6144"/>
                  <a:pt x="16150" y="5458"/>
                </a:cubicBezTo>
                <a:cubicBezTo>
                  <a:pt x="15464" y="4775"/>
                  <a:pt x="14664" y="4235"/>
                  <a:pt x="13749" y="3837"/>
                </a:cubicBezTo>
                <a:cubicBezTo>
                  <a:pt x="12833" y="3442"/>
                  <a:pt x="11856" y="3241"/>
                  <a:pt x="10807" y="3241"/>
                </a:cubicBezTo>
                <a:cubicBezTo>
                  <a:pt x="9753" y="3241"/>
                  <a:pt x="8767" y="3442"/>
                  <a:pt x="7851" y="3837"/>
                </a:cubicBezTo>
                <a:cubicBezTo>
                  <a:pt x="6936" y="4235"/>
                  <a:pt x="6139" y="4775"/>
                  <a:pt x="5458" y="5458"/>
                </a:cubicBezTo>
                <a:cubicBezTo>
                  <a:pt x="4777" y="6144"/>
                  <a:pt x="4238" y="6943"/>
                  <a:pt x="3842" y="7853"/>
                </a:cubicBezTo>
                <a:cubicBezTo>
                  <a:pt x="3446" y="8762"/>
                  <a:pt x="3246" y="9745"/>
                  <a:pt x="3246" y="10798"/>
                </a:cubicBezTo>
                <a:cubicBezTo>
                  <a:pt x="3246" y="11855"/>
                  <a:pt x="3446" y="12838"/>
                  <a:pt x="3842" y="13747"/>
                </a:cubicBezTo>
                <a:cubicBezTo>
                  <a:pt x="4238" y="14657"/>
                  <a:pt x="4777" y="15453"/>
                  <a:pt x="5458" y="16142"/>
                </a:cubicBezTo>
                <a:cubicBezTo>
                  <a:pt x="6139" y="16826"/>
                  <a:pt x="6936" y="17368"/>
                  <a:pt x="7851" y="17763"/>
                </a:cubicBezTo>
                <a:cubicBezTo>
                  <a:pt x="8764" y="18158"/>
                  <a:pt x="9753" y="18359"/>
                  <a:pt x="10807" y="18359"/>
                </a:cubicBezTo>
                <a:moveTo>
                  <a:pt x="15515" y="10798"/>
                </a:moveTo>
                <a:cubicBezTo>
                  <a:pt x="15758" y="10798"/>
                  <a:pt x="15927" y="10915"/>
                  <a:pt x="16015" y="11138"/>
                </a:cubicBezTo>
                <a:cubicBezTo>
                  <a:pt x="16105" y="11364"/>
                  <a:pt x="16060" y="11559"/>
                  <a:pt x="15879" y="11720"/>
                </a:cubicBezTo>
                <a:lnTo>
                  <a:pt x="11186" y="16396"/>
                </a:lnTo>
                <a:cubicBezTo>
                  <a:pt x="11059" y="16489"/>
                  <a:pt x="10935" y="16532"/>
                  <a:pt x="10807" y="16532"/>
                </a:cubicBezTo>
                <a:cubicBezTo>
                  <a:pt x="10682" y="16532"/>
                  <a:pt x="10549" y="16489"/>
                  <a:pt x="10414" y="16396"/>
                </a:cubicBezTo>
                <a:lnTo>
                  <a:pt x="5735" y="11720"/>
                </a:lnTo>
                <a:cubicBezTo>
                  <a:pt x="5554" y="11559"/>
                  <a:pt x="5509" y="11364"/>
                  <a:pt x="5599" y="11138"/>
                </a:cubicBezTo>
                <a:cubicBezTo>
                  <a:pt x="5690" y="10915"/>
                  <a:pt x="5857" y="10798"/>
                  <a:pt x="6099" y="10798"/>
                </a:cubicBezTo>
                <a:lnTo>
                  <a:pt x="8914" y="10798"/>
                </a:lnTo>
                <a:lnTo>
                  <a:pt x="8914" y="5961"/>
                </a:lnTo>
                <a:cubicBezTo>
                  <a:pt x="8914" y="5814"/>
                  <a:pt x="8964" y="5684"/>
                  <a:pt x="9069" y="5574"/>
                </a:cubicBezTo>
                <a:cubicBezTo>
                  <a:pt x="9174" y="5461"/>
                  <a:pt x="9298" y="5404"/>
                  <a:pt x="9442" y="5404"/>
                </a:cubicBezTo>
                <a:lnTo>
                  <a:pt x="12161" y="5404"/>
                </a:lnTo>
                <a:cubicBezTo>
                  <a:pt x="12305" y="5404"/>
                  <a:pt x="12429" y="5458"/>
                  <a:pt x="12531" y="5565"/>
                </a:cubicBezTo>
                <a:cubicBezTo>
                  <a:pt x="12636" y="5676"/>
                  <a:pt x="12689" y="5806"/>
                  <a:pt x="12689" y="5961"/>
                </a:cubicBezTo>
                <a:lnTo>
                  <a:pt x="12689" y="10798"/>
                </a:lnTo>
                <a:lnTo>
                  <a:pt x="15515" y="10798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20" name="AutoShape 78"/>
          <p:cNvSpPr/>
          <p:nvPr/>
        </p:nvSpPr>
        <p:spPr>
          <a:xfrm>
            <a:off x="4608960" y="2147391"/>
            <a:ext cx="198412" cy="1984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143" y="11870"/>
                </a:moveTo>
                <a:cubicBezTo>
                  <a:pt x="21268" y="11870"/>
                  <a:pt x="21375" y="11923"/>
                  <a:pt x="21466" y="12025"/>
                </a:cubicBezTo>
                <a:cubicBezTo>
                  <a:pt x="21554" y="12128"/>
                  <a:pt x="21600" y="12257"/>
                  <a:pt x="21600" y="12419"/>
                </a:cubicBezTo>
                <a:lnTo>
                  <a:pt x="21600" y="21054"/>
                </a:lnTo>
                <a:cubicBezTo>
                  <a:pt x="21600" y="21415"/>
                  <a:pt x="21449" y="21600"/>
                  <a:pt x="21143" y="21600"/>
                </a:cubicBezTo>
                <a:lnTo>
                  <a:pt x="457" y="21600"/>
                </a:lnTo>
                <a:cubicBezTo>
                  <a:pt x="151" y="21600"/>
                  <a:pt x="0" y="21418"/>
                  <a:pt x="0" y="21054"/>
                </a:cubicBezTo>
                <a:lnTo>
                  <a:pt x="0" y="12419"/>
                </a:lnTo>
                <a:cubicBezTo>
                  <a:pt x="0" y="12269"/>
                  <a:pt x="44" y="12140"/>
                  <a:pt x="134" y="12031"/>
                </a:cubicBezTo>
                <a:cubicBezTo>
                  <a:pt x="225" y="11925"/>
                  <a:pt x="332" y="11870"/>
                  <a:pt x="457" y="11870"/>
                </a:cubicBezTo>
                <a:lnTo>
                  <a:pt x="3140" y="11870"/>
                </a:lnTo>
                <a:cubicBezTo>
                  <a:pt x="3265" y="11870"/>
                  <a:pt x="3373" y="11922"/>
                  <a:pt x="3464" y="12025"/>
                </a:cubicBezTo>
                <a:cubicBezTo>
                  <a:pt x="3552" y="12128"/>
                  <a:pt x="3598" y="12257"/>
                  <a:pt x="3598" y="12419"/>
                </a:cubicBezTo>
                <a:lnTo>
                  <a:pt x="3598" y="17283"/>
                </a:lnTo>
                <a:lnTo>
                  <a:pt x="18002" y="17283"/>
                </a:lnTo>
                <a:lnTo>
                  <a:pt x="18002" y="12419"/>
                </a:lnTo>
                <a:cubicBezTo>
                  <a:pt x="18002" y="12269"/>
                  <a:pt x="18048" y="12140"/>
                  <a:pt x="18136" y="12031"/>
                </a:cubicBezTo>
                <a:cubicBezTo>
                  <a:pt x="18227" y="11925"/>
                  <a:pt x="18335" y="11869"/>
                  <a:pt x="18460" y="11869"/>
                </a:cubicBezTo>
                <a:lnTo>
                  <a:pt x="21143" y="11869"/>
                </a:lnTo>
                <a:close/>
                <a:moveTo>
                  <a:pt x="4242" y="8873"/>
                </a:moveTo>
                <a:cubicBezTo>
                  <a:pt x="4063" y="8658"/>
                  <a:pt x="3997" y="8470"/>
                  <a:pt x="4049" y="8317"/>
                </a:cubicBezTo>
                <a:cubicBezTo>
                  <a:pt x="4100" y="8165"/>
                  <a:pt x="4254" y="8085"/>
                  <a:pt x="4511" y="8085"/>
                </a:cubicBezTo>
                <a:lnTo>
                  <a:pt x="8110" y="8085"/>
                </a:lnTo>
                <a:lnTo>
                  <a:pt x="8110" y="1069"/>
                </a:lnTo>
                <a:cubicBezTo>
                  <a:pt x="8110" y="778"/>
                  <a:pt x="8193" y="525"/>
                  <a:pt x="8362" y="317"/>
                </a:cubicBezTo>
                <a:cubicBezTo>
                  <a:pt x="8529" y="105"/>
                  <a:pt x="8742" y="0"/>
                  <a:pt x="9001" y="0"/>
                </a:cubicBezTo>
                <a:lnTo>
                  <a:pt x="12599" y="0"/>
                </a:lnTo>
                <a:cubicBezTo>
                  <a:pt x="12858" y="0"/>
                  <a:pt x="13074" y="105"/>
                  <a:pt x="13250" y="317"/>
                </a:cubicBezTo>
                <a:cubicBezTo>
                  <a:pt x="13426" y="525"/>
                  <a:pt x="13514" y="778"/>
                  <a:pt x="13514" y="1069"/>
                </a:cubicBezTo>
                <a:lnTo>
                  <a:pt x="13514" y="8085"/>
                </a:lnTo>
                <a:lnTo>
                  <a:pt x="17111" y="8085"/>
                </a:lnTo>
                <a:cubicBezTo>
                  <a:pt x="17353" y="8085"/>
                  <a:pt x="17500" y="8162"/>
                  <a:pt x="17546" y="8317"/>
                </a:cubicBezTo>
                <a:cubicBezTo>
                  <a:pt x="17593" y="8473"/>
                  <a:pt x="17529" y="8658"/>
                  <a:pt x="17358" y="8873"/>
                </a:cubicBezTo>
                <a:lnTo>
                  <a:pt x="11450" y="15988"/>
                </a:lnTo>
                <a:cubicBezTo>
                  <a:pt x="11272" y="16202"/>
                  <a:pt x="11054" y="16308"/>
                  <a:pt x="10798" y="16305"/>
                </a:cubicBezTo>
                <a:cubicBezTo>
                  <a:pt x="10546" y="16299"/>
                  <a:pt x="10328" y="16193"/>
                  <a:pt x="10150" y="15988"/>
                </a:cubicBezTo>
                <a:lnTo>
                  <a:pt x="4242" y="8873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21" name="AutoShape 79"/>
          <p:cNvSpPr/>
          <p:nvPr/>
        </p:nvSpPr>
        <p:spPr>
          <a:xfrm>
            <a:off x="5065564" y="2147391"/>
            <a:ext cx="199211" cy="1984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97" h="21600" fill="norm" stroke="1" extrusionOk="0">
                <a:moveTo>
                  <a:pt x="17527" y="11040"/>
                </a:moveTo>
                <a:lnTo>
                  <a:pt x="19787" y="8346"/>
                </a:lnTo>
                <a:lnTo>
                  <a:pt x="19787" y="17289"/>
                </a:lnTo>
                <a:cubicBezTo>
                  <a:pt x="19787" y="17879"/>
                  <a:pt x="19689" y="18436"/>
                  <a:pt x="19494" y="18955"/>
                </a:cubicBezTo>
                <a:cubicBezTo>
                  <a:pt x="19298" y="19471"/>
                  <a:pt x="19039" y="19929"/>
                  <a:pt x="18711" y="20325"/>
                </a:cubicBezTo>
                <a:cubicBezTo>
                  <a:pt x="18383" y="20715"/>
                  <a:pt x="18004" y="21029"/>
                  <a:pt x="17574" y="21257"/>
                </a:cubicBezTo>
                <a:cubicBezTo>
                  <a:pt x="17145" y="21486"/>
                  <a:pt x="16681" y="21600"/>
                  <a:pt x="16179" y="21600"/>
                </a:cubicBezTo>
                <a:lnTo>
                  <a:pt x="3593" y="21600"/>
                </a:lnTo>
                <a:cubicBezTo>
                  <a:pt x="3101" y="21600"/>
                  <a:pt x="2634" y="21486"/>
                  <a:pt x="2193" y="21257"/>
                </a:cubicBezTo>
                <a:cubicBezTo>
                  <a:pt x="1753" y="21029"/>
                  <a:pt x="1372" y="20712"/>
                  <a:pt x="1051" y="20325"/>
                </a:cubicBezTo>
                <a:cubicBezTo>
                  <a:pt x="733" y="19929"/>
                  <a:pt x="476" y="19471"/>
                  <a:pt x="286" y="18955"/>
                </a:cubicBezTo>
                <a:cubicBezTo>
                  <a:pt x="95" y="18433"/>
                  <a:pt x="0" y="17879"/>
                  <a:pt x="0" y="17289"/>
                </a:cubicBezTo>
                <a:lnTo>
                  <a:pt x="0" y="4340"/>
                </a:lnTo>
                <a:cubicBezTo>
                  <a:pt x="0" y="3751"/>
                  <a:pt x="95" y="3193"/>
                  <a:pt x="286" y="2662"/>
                </a:cubicBezTo>
                <a:cubicBezTo>
                  <a:pt x="476" y="2134"/>
                  <a:pt x="733" y="1677"/>
                  <a:pt x="1051" y="1293"/>
                </a:cubicBezTo>
                <a:cubicBezTo>
                  <a:pt x="1372" y="914"/>
                  <a:pt x="1753" y="607"/>
                  <a:pt x="2193" y="378"/>
                </a:cubicBezTo>
                <a:cubicBezTo>
                  <a:pt x="2634" y="149"/>
                  <a:pt x="3101" y="35"/>
                  <a:pt x="3593" y="35"/>
                </a:cubicBezTo>
                <a:lnTo>
                  <a:pt x="16179" y="35"/>
                </a:lnTo>
                <a:cubicBezTo>
                  <a:pt x="16211" y="35"/>
                  <a:pt x="16253" y="40"/>
                  <a:pt x="16304" y="46"/>
                </a:cubicBezTo>
                <a:cubicBezTo>
                  <a:pt x="16355" y="58"/>
                  <a:pt x="16395" y="64"/>
                  <a:pt x="16426" y="64"/>
                </a:cubicBezTo>
                <a:lnTo>
                  <a:pt x="14191" y="2745"/>
                </a:lnTo>
                <a:lnTo>
                  <a:pt x="3593" y="2745"/>
                </a:lnTo>
                <a:cubicBezTo>
                  <a:pt x="3226" y="2745"/>
                  <a:pt x="2913" y="2900"/>
                  <a:pt x="2651" y="3214"/>
                </a:cubicBezTo>
                <a:cubicBezTo>
                  <a:pt x="2389" y="3528"/>
                  <a:pt x="2260" y="3906"/>
                  <a:pt x="2260" y="4343"/>
                </a:cubicBezTo>
                <a:lnTo>
                  <a:pt x="2260" y="17289"/>
                </a:lnTo>
                <a:cubicBezTo>
                  <a:pt x="2260" y="17729"/>
                  <a:pt x="2389" y="18108"/>
                  <a:pt x="2651" y="18424"/>
                </a:cubicBezTo>
                <a:cubicBezTo>
                  <a:pt x="2913" y="18732"/>
                  <a:pt x="3226" y="18894"/>
                  <a:pt x="3593" y="18894"/>
                </a:cubicBezTo>
                <a:lnTo>
                  <a:pt x="16179" y="18894"/>
                </a:lnTo>
                <a:cubicBezTo>
                  <a:pt x="16546" y="18894"/>
                  <a:pt x="16864" y="18732"/>
                  <a:pt x="17128" y="18424"/>
                </a:cubicBezTo>
                <a:cubicBezTo>
                  <a:pt x="17395" y="18111"/>
                  <a:pt x="17527" y="17732"/>
                  <a:pt x="17527" y="17289"/>
                </a:cubicBezTo>
                <a:lnTo>
                  <a:pt x="17527" y="11040"/>
                </a:lnTo>
                <a:close/>
                <a:moveTo>
                  <a:pt x="18875" y="6393"/>
                </a:moveTo>
                <a:lnTo>
                  <a:pt x="11251" y="15535"/>
                </a:lnTo>
                <a:lnTo>
                  <a:pt x="7386" y="17055"/>
                </a:lnTo>
                <a:lnTo>
                  <a:pt x="8651" y="12433"/>
                </a:lnTo>
                <a:lnTo>
                  <a:pt x="16287" y="3278"/>
                </a:lnTo>
                <a:lnTo>
                  <a:pt x="18875" y="6393"/>
                </a:lnTo>
                <a:close/>
                <a:moveTo>
                  <a:pt x="16524" y="5607"/>
                </a:moveTo>
                <a:cubicBezTo>
                  <a:pt x="16664" y="5440"/>
                  <a:pt x="16664" y="5281"/>
                  <a:pt x="16524" y="5114"/>
                </a:cubicBezTo>
                <a:cubicBezTo>
                  <a:pt x="16382" y="4964"/>
                  <a:pt x="16245" y="4964"/>
                  <a:pt x="16113" y="5114"/>
                </a:cubicBezTo>
                <a:lnTo>
                  <a:pt x="10140" y="12274"/>
                </a:lnTo>
                <a:cubicBezTo>
                  <a:pt x="10001" y="12447"/>
                  <a:pt x="10001" y="12611"/>
                  <a:pt x="10140" y="12767"/>
                </a:cubicBezTo>
                <a:cubicBezTo>
                  <a:pt x="10189" y="12840"/>
                  <a:pt x="10255" y="12881"/>
                  <a:pt x="10341" y="12881"/>
                </a:cubicBezTo>
                <a:cubicBezTo>
                  <a:pt x="10419" y="12881"/>
                  <a:pt x="10480" y="12840"/>
                  <a:pt x="10527" y="12767"/>
                </a:cubicBezTo>
                <a:lnTo>
                  <a:pt x="16524" y="5607"/>
                </a:lnTo>
                <a:close/>
                <a:moveTo>
                  <a:pt x="21274" y="1677"/>
                </a:moveTo>
                <a:cubicBezTo>
                  <a:pt x="21485" y="1947"/>
                  <a:pt x="21592" y="2255"/>
                  <a:pt x="21597" y="2610"/>
                </a:cubicBezTo>
                <a:cubicBezTo>
                  <a:pt x="21600" y="2959"/>
                  <a:pt x="21492" y="3269"/>
                  <a:pt x="21274" y="3542"/>
                </a:cubicBezTo>
                <a:lnTo>
                  <a:pt x="20161" y="4830"/>
                </a:lnTo>
                <a:lnTo>
                  <a:pt x="17574" y="1724"/>
                </a:lnTo>
                <a:lnTo>
                  <a:pt x="18652" y="407"/>
                </a:lnTo>
                <a:cubicBezTo>
                  <a:pt x="18880" y="137"/>
                  <a:pt x="19144" y="0"/>
                  <a:pt x="19447" y="0"/>
                </a:cubicBezTo>
                <a:cubicBezTo>
                  <a:pt x="19753" y="0"/>
                  <a:pt x="20005" y="137"/>
                  <a:pt x="20208" y="407"/>
                </a:cubicBezTo>
                <a:lnTo>
                  <a:pt x="20748" y="1038"/>
                </a:lnTo>
                <a:lnTo>
                  <a:pt x="21274" y="1677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22" name="AutoShape 80"/>
          <p:cNvSpPr/>
          <p:nvPr/>
        </p:nvSpPr>
        <p:spPr>
          <a:xfrm>
            <a:off x="5547669" y="2147391"/>
            <a:ext cx="198413" cy="1984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0266" y="0"/>
                </a:moveTo>
                <a:cubicBezTo>
                  <a:pt x="20633" y="0"/>
                  <a:pt x="20947" y="161"/>
                  <a:pt x="21209" y="475"/>
                </a:cubicBezTo>
                <a:cubicBezTo>
                  <a:pt x="21471" y="795"/>
                  <a:pt x="21600" y="1174"/>
                  <a:pt x="21600" y="1618"/>
                </a:cubicBezTo>
                <a:lnTo>
                  <a:pt x="21600" y="19982"/>
                </a:lnTo>
                <a:cubicBezTo>
                  <a:pt x="21600" y="20423"/>
                  <a:pt x="21471" y="20801"/>
                  <a:pt x="21209" y="21119"/>
                </a:cubicBezTo>
                <a:cubicBezTo>
                  <a:pt x="20947" y="21439"/>
                  <a:pt x="20633" y="21600"/>
                  <a:pt x="20266" y="21600"/>
                </a:cubicBezTo>
                <a:lnTo>
                  <a:pt x="1346" y="21600"/>
                </a:lnTo>
                <a:cubicBezTo>
                  <a:pt x="979" y="21600"/>
                  <a:pt x="663" y="21439"/>
                  <a:pt x="396" y="21119"/>
                </a:cubicBezTo>
                <a:cubicBezTo>
                  <a:pt x="132" y="20805"/>
                  <a:pt x="0" y="20426"/>
                  <a:pt x="0" y="19982"/>
                </a:cubicBezTo>
                <a:lnTo>
                  <a:pt x="0" y="1618"/>
                </a:lnTo>
                <a:cubicBezTo>
                  <a:pt x="0" y="1177"/>
                  <a:pt x="132" y="798"/>
                  <a:pt x="396" y="475"/>
                </a:cubicBezTo>
                <a:cubicBezTo>
                  <a:pt x="663" y="161"/>
                  <a:pt x="979" y="0"/>
                  <a:pt x="1346" y="0"/>
                </a:cubicBezTo>
                <a:lnTo>
                  <a:pt x="20266" y="0"/>
                </a:lnTo>
                <a:close/>
                <a:moveTo>
                  <a:pt x="1802" y="2161"/>
                </a:moveTo>
                <a:lnTo>
                  <a:pt x="1802" y="3078"/>
                </a:lnTo>
                <a:cubicBezTo>
                  <a:pt x="1802" y="3365"/>
                  <a:pt x="1855" y="3674"/>
                  <a:pt x="1966" y="3994"/>
                </a:cubicBezTo>
                <a:cubicBezTo>
                  <a:pt x="2073" y="4314"/>
                  <a:pt x="2213" y="4631"/>
                  <a:pt x="2382" y="4928"/>
                </a:cubicBezTo>
                <a:cubicBezTo>
                  <a:pt x="2548" y="5228"/>
                  <a:pt x="2732" y="5507"/>
                  <a:pt x="2933" y="5765"/>
                </a:cubicBezTo>
                <a:cubicBezTo>
                  <a:pt x="3131" y="6024"/>
                  <a:pt x="3329" y="6241"/>
                  <a:pt x="3525" y="6420"/>
                </a:cubicBezTo>
                <a:cubicBezTo>
                  <a:pt x="4304" y="7131"/>
                  <a:pt x="5085" y="7836"/>
                  <a:pt x="5863" y="8538"/>
                </a:cubicBezTo>
                <a:cubicBezTo>
                  <a:pt x="6640" y="9237"/>
                  <a:pt x="7418" y="9948"/>
                  <a:pt x="8202" y="10682"/>
                </a:cubicBezTo>
                <a:cubicBezTo>
                  <a:pt x="8356" y="10833"/>
                  <a:pt x="8545" y="11003"/>
                  <a:pt x="8762" y="11212"/>
                </a:cubicBezTo>
                <a:cubicBezTo>
                  <a:pt x="8983" y="11411"/>
                  <a:pt x="9208" y="11608"/>
                  <a:pt x="9443" y="11796"/>
                </a:cubicBezTo>
                <a:cubicBezTo>
                  <a:pt x="9678" y="11990"/>
                  <a:pt x="9911" y="12157"/>
                  <a:pt x="10141" y="12290"/>
                </a:cubicBezTo>
                <a:cubicBezTo>
                  <a:pt x="10371" y="12428"/>
                  <a:pt x="10584" y="12495"/>
                  <a:pt x="10780" y="12495"/>
                </a:cubicBezTo>
                <a:lnTo>
                  <a:pt x="10827" y="12495"/>
                </a:lnTo>
                <a:cubicBezTo>
                  <a:pt x="11023" y="12495"/>
                  <a:pt x="11236" y="12428"/>
                  <a:pt x="11466" y="12290"/>
                </a:cubicBezTo>
                <a:cubicBezTo>
                  <a:pt x="11697" y="12157"/>
                  <a:pt x="11927" y="11990"/>
                  <a:pt x="12157" y="11796"/>
                </a:cubicBezTo>
                <a:cubicBezTo>
                  <a:pt x="12387" y="11608"/>
                  <a:pt x="12612" y="11411"/>
                  <a:pt x="12825" y="11212"/>
                </a:cubicBezTo>
                <a:cubicBezTo>
                  <a:pt x="13041" y="11006"/>
                  <a:pt x="13229" y="10833"/>
                  <a:pt x="13393" y="10682"/>
                </a:cubicBezTo>
                <a:cubicBezTo>
                  <a:pt x="14177" y="9948"/>
                  <a:pt x="14955" y="9231"/>
                  <a:pt x="15732" y="8532"/>
                </a:cubicBezTo>
                <a:cubicBezTo>
                  <a:pt x="16510" y="7827"/>
                  <a:pt x="17289" y="7122"/>
                  <a:pt x="18072" y="6420"/>
                </a:cubicBezTo>
                <a:cubicBezTo>
                  <a:pt x="18266" y="6253"/>
                  <a:pt x="18464" y="6035"/>
                  <a:pt x="18662" y="5771"/>
                </a:cubicBezTo>
                <a:cubicBezTo>
                  <a:pt x="18863" y="5507"/>
                  <a:pt x="19044" y="5225"/>
                  <a:pt x="19213" y="4928"/>
                </a:cubicBezTo>
                <a:cubicBezTo>
                  <a:pt x="19382" y="4628"/>
                  <a:pt x="19522" y="4314"/>
                  <a:pt x="19637" y="3994"/>
                </a:cubicBezTo>
                <a:cubicBezTo>
                  <a:pt x="19749" y="3674"/>
                  <a:pt x="19806" y="3362"/>
                  <a:pt x="19806" y="3078"/>
                </a:cubicBezTo>
                <a:lnTo>
                  <a:pt x="19806" y="2161"/>
                </a:lnTo>
                <a:lnTo>
                  <a:pt x="1802" y="2161"/>
                </a:lnTo>
                <a:close/>
                <a:moveTo>
                  <a:pt x="19806" y="19430"/>
                </a:moveTo>
                <a:lnTo>
                  <a:pt x="19806" y="7451"/>
                </a:lnTo>
                <a:cubicBezTo>
                  <a:pt x="19563" y="7745"/>
                  <a:pt x="19338" y="7974"/>
                  <a:pt x="19125" y="8150"/>
                </a:cubicBezTo>
                <a:cubicBezTo>
                  <a:pt x="18298" y="8902"/>
                  <a:pt x="17468" y="9648"/>
                  <a:pt x="16635" y="10394"/>
                </a:cubicBezTo>
                <a:cubicBezTo>
                  <a:pt x="15803" y="11141"/>
                  <a:pt x="14978" y="11911"/>
                  <a:pt x="14155" y="12695"/>
                </a:cubicBezTo>
                <a:cubicBezTo>
                  <a:pt x="13680" y="13153"/>
                  <a:pt x="13166" y="13597"/>
                  <a:pt x="12615" y="14014"/>
                </a:cubicBezTo>
                <a:cubicBezTo>
                  <a:pt x="12064" y="14440"/>
                  <a:pt x="11452" y="14651"/>
                  <a:pt x="10780" y="14651"/>
                </a:cubicBezTo>
                <a:cubicBezTo>
                  <a:pt x="10138" y="14651"/>
                  <a:pt x="9541" y="14439"/>
                  <a:pt x="8988" y="14014"/>
                </a:cubicBezTo>
                <a:cubicBezTo>
                  <a:pt x="8432" y="13594"/>
                  <a:pt x="7915" y="13153"/>
                  <a:pt x="7440" y="12695"/>
                </a:cubicBezTo>
                <a:cubicBezTo>
                  <a:pt x="6627" y="11908"/>
                  <a:pt x="5802" y="11141"/>
                  <a:pt x="4965" y="10388"/>
                </a:cubicBezTo>
                <a:cubicBezTo>
                  <a:pt x="4130" y="9636"/>
                  <a:pt x="3298" y="8896"/>
                  <a:pt x="2470" y="8150"/>
                </a:cubicBezTo>
                <a:cubicBezTo>
                  <a:pt x="2257" y="7989"/>
                  <a:pt x="2037" y="7748"/>
                  <a:pt x="1802" y="7451"/>
                </a:cubicBezTo>
                <a:lnTo>
                  <a:pt x="1802" y="19430"/>
                </a:lnTo>
                <a:lnTo>
                  <a:pt x="19806" y="19430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23" name="AutoShape 81"/>
          <p:cNvSpPr/>
          <p:nvPr/>
        </p:nvSpPr>
        <p:spPr>
          <a:xfrm>
            <a:off x="5974777" y="2147391"/>
            <a:ext cx="198412" cy="1984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782" y="15634"/>
                </a:moveTo>
                <a:cubicBezTo>
                  <a:pt x="11212" y="15634"/>
                  <a:pt x="11623" y="15566"/>
                  <a:pt x="12012" y="15417"/>
                </a:cubicBezTo>
                <a:cubicBezTo>
                  <a:pt x="12404" y="15273"/>
                  <a:pt x="12779" y="15085"/>
                  <a:pt x="13139" y="14856"/>
                </a:cubicBezTo>
                <a:cubicBezTo>
                  <a:pt x="13499" y="14627"/>
                  <a:pt x="13846" y="14362"/>
                  <a:pt x="14182" y="14074"/>
                </a:cubicBezTo>
                <a:cubicBezTo>
                  <a:pt x="14517" y="13775"/>
                  <a:pt x="14845" y="13472"/>
                  <a:pt x="15169" y="13161"/>
                </a:cubicBezTo>
                <a:cubicBezTo>
                  <a:pt x="16143" y="12227"/>
                  <a:pt x="17127" y="11307"/>
                  <a:pt x="18121" y="10410"/>
                </a:cubicBezTo>
                <a:cubicBezTo>
                  <a:pt x="19113" y="9515"/>
                  <a:pt x="20114" y="8616"/>
                  <a:pt x="21121" y="7714"/>
                </a:cubicBezTo>
                <a:cubicBezTo>
                  <a:pt x="21199" y="7640"/>
                  <a:pt x="21280" y="7570"/>
                  <a:pt x="21361" y="7496"/>
                </a:cubicBezTo>
                <a:cubicBezTo>
                  <a:pt x="21444" y="7429"/>
                  <a:pt x="21525" y="7347"/>
                  <a:pt x="21600" y="7250"/>
                </a:cubicBezTo>
                <a:lnTo>
                  <a:pt x="21600" y="19982"/>
                </a:lnTo>
                <a:cubicBezTo>
                  <a:pt x="21600" y="20417"/>
                  <a:pt x="21471" y="20801"/>
                  <a:pt x="21209" y="21119"/>
                </a:cubicBezTo>
                <a:cubicBezTo>
                  <a:pt x="20947" y="21439"/>
                  <a:pt x="20633" y="21600"/>
                  <a:pt x="20266" y="21600"/>
                </a:cubicBezTo>
                <a:lnTo>
                  <a:pt x="1346" y="21600"/>
                </a:lnTo>
                <a:cubicBezTo>
                  <a:pt x="979" y="21600"/>
                  <a:pt x="663" y="21439"/>
                  <a:pt x="396" y="21119"/>
                </a:cubicBezTo>
                <a:cubicBezTo>
                  <a:pt x="132" y="20804"/>
                  <a:pt x="0" y="20420"/>
                  <a:pt x="0" y="19982"/>
                </a:cubicBezTo>
                <a:lnTo>
                  <a:pt x="0" y="7250"/>
                </a:lnTo>
                <a:cubicBezTo>
                  <a:pt x="75" y="7347"/>
                  <a:pt x="156" y="7429"/>
                  <a:pt x="239" y="7496"/>
                </a:cubicBezTo>
                <a:cubicBezTo>
                  <a:pt x="320" y="7570"/>
                  <a:pt x="401" y="7640"/>
                  <a:pt x="479" y="7714"/>
                </a:cubicBezTo>
                <a:cubicBezTo>
                  <a:pt x="1488" y="8616"/>
                  <a:pt x="2487" y="9514"/>
                  <a:pt x="3481" y="10410"/>
                </a:cubicBezTo>
                <a:cubicBezTo>
                  <a:pt x="4473" y="11307"/>
                  <a:pt x="5457" y="12224"/>
                  <a:pt x="6434" y="13161"/>
                </a:cubicBezTo>
                <a:cubicBezTo>
                  <a:pt x="6738" y="13455"/>
                  <a:pt x="7058" y="13745"/>
                  <a:pt x="7394" y="14039"/>
                </a:cubicBezTo>
                <a:cubicBezTo>
                  <a:pt x="7729" y="14339"/>
                  <a:pt x="8079" y="14600"/>
                  <a:pt x="8437" y="14841"/>
                </a:cubicBezTo>
                <a:cubicBezTo>
                  <a:pt x="8797" y="15076"/>
                  <a:pt x="9174" y="15270"/>
                  <a:pt x="9568" y="15414"/>
                </a:cubicBezTo>
                <a:cubicBezTo>
                  <a:pt x="9965" y="15564"/>
                  <a:pt x="10371" y="15634"/>
                  <a:pt x="10782" y="15634"/>
                </a:cubicBezTo>
                <a:moveTo>
                  <a:pt x="10782" y="12414"/>
                </a:moveTo>
                <a:cubicBezTo>
                  <a:pt x="10540" y="12414"/>
                  <a:pt x="10278" y="12335"/>
                  <a:pt x="9996" y="12168"/>
                </a:cubicBezTo>
                <a:cubicBezTo>
                  <a:pt x="9715" y="12006"/>
                  <a:pt x="9441" y="11807"/>
                  <a:pt x="9171" y="11577"/>
                </a:cubicBezTo>
                <a:cubicBezTo>
                  <a:pt x="8900" y="11348"/>
                  <a:pt x="8638" y="11107"/>
                  <a:pt x="8380" y="10855"/>
                </a:cubicBezTo>
                <a:cubicBezTo>
                  <a:pt x="8121" y="10601"/>
                  <a:pt x="7896" y="10390"/>
                  <a:pt x="7700" y="10222"/>
                </a:cubicBezTo>
                <a:cubicBezTo>
                  <a:pt x="6752" y="9356"/>
                  <a:pt x="5819" y="8507"/>
                  <a:pt x="4891" y="7664"/>
                </a:cubicBezTo>
                <a:cubicBezTo>
                  <a:pt x="3966" y="6815"/>
                  <a:pt x="3023" y="5960"/>
                  <a:pt x="2061" y="5087"/>
                </a:cubicBezTo>
                <a:cubicBezTo>
                  <a:pt x="1882" y="4920"/>
                  <a:pt x="1672" y="4691"/>
                  <a:pt x="1434" y="4406"/>
                </a:cubicBezTo>
                <a:cubicBezTo>
                  <a:pt x="1194" y="4118"/>
                  <a:pt x="974" y="3804"/>
                  <a:pt x="766" y="3460"/>
                </a:cubicBezTo>
                <a:cubicBezTo>
                  <a:pt x="560" y="3110"/>
                  <a:pt x="384" y="2761"/>
                  <a:pt x="239" y="2405"/>
                </a:cubicBezTo>
                <a:cubicBezTo>
                  <a:pt x="95" y="2050"/>
                  <a:pt x="22" y="1724"/>
                  <a:pt x="22" y="1436"/>
                </a:cubicBezTo>
                <a:cubicBezTo>
                  <a:pt x="22" y="1051"/>
                  <a:pt x="164" y="713"/>
                  <a:pt x="443" y="425"/>
                </a:cubicBezTo>
                <a:cubicBezTo>
                  <a:pt x="727" y="143"/>
                  <a:pt x="1025" y="0"/>
                  <a:pt x="1346" y="0"/>
                </a:cubicBezTo>
                <a:lnTo>
                  <a:pt x="20266" y="0"/>
                </a:lnTo>
                <a:cubicBezTo>
                  <a:pt x="20584" y="0"/>
                  <a:pt x="20883" y="143"/>
                  <a:pt x="21162" y="425"/>
                </a:cubicBezTo>
                <a:cubicBezTo>
                  <a:pt x="21439" y="713"/>
                  <a:pt x="21578" y="1051"/>
                  <a:pt x="21578" y="1436"/>
                </a:cubicBezTo>
                <a:cubicBezTo>
                  <a:pt x="21578" y="1724"/>
                  <a:pt x="21505" y="2050"/>
                  <a:pt x="21361" y="2405"/>
                </a:cubicBezTo>
                <a:cubicBezTo>
                  <a:pt x="21216" y="2761"/>
                  <a:pt x="21040" y="3110"/>
                  <a:pt x="20834" y="3460"/>
                </a:cubicBezTo>
                <a:cubicBezTo>
                  <a:pt x="20628" y="3804"/>
                  <a:pt x="20403" y="4121"/>
                  <a:pt x="20166" y="4406"/>
                </a:cubicBezTo>
                <a:cubicBezTo>
                  <a:pt x="19928" y="4691"/>
                  <a:pt x="19718" y="4923"/>
                  <a:pt x="19539" y="5087"/>
                </a:cubicBezTo>
                <a:cubicBezTo>
                  <a:pt x="18579" y="5948"/>
                  <a:pt x="17634" y="6803"/>
                  <a:pt x="16709" y="7652"/>
                </a:cubicBezTo>
                <a:cubicBezTo>
                  <a:pt x="15783" y="8501"/>
                  <a:pt x="14845" y="9356"/>
                  <a:pt x="13900" y="10222"/>
                </a:cubicBezTo>
                <a:cubicBezTo>
                  <a:pt x="13704" y="10390"/>
                  <a:pt x="13482" y="10601"/>
                  <a:pt x="13227" y="10855"/>
                </a:cubicBezTo>
                <a:cubicBezTo>
                  <a:pt x="12972" y="11107"/>
                  <a:pt x="12710" y="11348"/>
                  <a:pt x="12436" y="11577"/>
                </a:cubicBezTo>
                <a:cubicBezTo>
                  <a:pt x="12162" y="11807"/>
                  <a:pt x="11885" y="12006"/>
                  <a:pt x="11604" y="12168"/>
                </a:cubicBezTo>
                <a:cubicBezTo>
                  <a:pt x="11322" y="12335"/>
                  <a:pt x="11065" y="12414"/>
                  <a:pt x="10830" y="12414"/>
                </a:cubicBezTo>
                <a:lnTo>
                  <a:pt x="10782" y="12414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24" name="AutoShape 83"/>
          <p:cNvSpPr/>
          <p:nvPr/>
        </p:nvSpPr>
        <p:spPr>
          <a:xfrm>
            <a:off x="6337027" y="3689682"/>
            <a:ext cx="198412" cy="19926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6303" y="0"/>
                </a:moveTo>
                <a:cubicBezTo>
                  <a:pt x="16819" y="0"/>
                  <a:pt x="17289" y="190"/>
                  <a:pt x="17720" y="566"/>
                </a:cubicBezTo>
                <a:cubicBezTo>
                  <a:pt x="18151" y="942"/>
                  <a:pt x="18442" y="1424"/>
                  <a:pt x="18599" y="2014"/>
                </a:cubicBezTo>
                <a:lnTo>
                  <a:pt x="21388" y="12237"/>
                </a:lnTo>
                <a:cubicBezTo>
                  <a:pt x="21437" y="12454"/>
                  <a:pt x="21483" y="12666"/>
                  <a:pt x="21532" y="12874"/>
                </a:cubicBezTo>
                <a:cubicBezTo>
                  <a:pt x="21576" y="13089"/>
                  <a:pt x="21600" y="13300"/>
                  <a:pt x="21600" y="13517"/>
                </a:cubicBezTo>
                <a:lnTo>
                  <a:pt x="21600" y="18886"/>
                </a:lnTo>
                <a:cubicBezTo>
                  <a:pt x="21600" y="19271"/>
                  <a:pt x="21542" y="19627"/>
                  <a:pt x="21419" y="19956"/>
                </a:cubicBezTo>
                <a:cubicBezTo>
                  <a:pt x="21297" y="20285"/>
                  <a:pt x="21140" y="20567"/>
                  <a:pt x="20940" y="20807"/>
                </a:cubicBezTo>
                <a:cubicBezTo>
                  <a:pt x="20736" y="21045"/>
                  <a:pt x="20501" y="21239"/>
                  <a:pt x="20225" y="21383"/>
                </a:cubicBezTo>
                <a:cubicBezTo>
                  <a:pt x="19946" y="21530"/>
                  <a:pt x="19654" y="21600"/>
                  <a:pt x="19351" y="21600"/>
                </a:cubicBezTo>
                <a:lnTo>
                  <a:pt x="2262" y="21600"/>
                </a:lnTo>
                <a:cubicBezTo>
                  <a:pt x="1637" y="21600"/>
                  <a:pt x="1104" y="21336"/>
                  <a:pt x="663" y="20808"/>
                </a:cubicBezTo>
                <a:cubicBezTo>
                  <a:pt x="220" y="20279"/>
                  <a:pt x="0" y="19638"/>
                  <a:pt x="0" y="18887"/>
                </a:cubicBezTo>
                <a:lnTo>
                  <a:pt x="0" y="13518"/>
                </a:lnTo>
                <a:cubicBezTo>
                  <a:pt x="0" y="13300"/>
                  <a:pt x="24" y="13089"/>
                  <a:pt x="70" y="12874"/>
                </a:cubicBezTo>
                <a:cubicBezTo>
                  <a:pt x="119" y="12666"/>
                  <a:pt x="164" y="12451"/>
                  <a:pt x="210" y="12237"/>
                </a:cubicBezTo>
                <a:lnTo>
                  <a:pt x="2998" y="2015"/>
                </a:lnTo>
                <a:cubicBezTo>
                  <a:pt x="3155" y="1424"/>
                  <a:pt x="3451" y="943"/>
                  <a:pt x="3887" y="567"/>
                </a:cubicBezTo>
                <a:cubicBezTo>
                  <a:pt x="4316" y="191"/>
                  <a:pt x="4795" y="0"/>
                  <a:pt x="5310" y="0"/>
                </a:cubicBezTo>
                <a:lnTo>
                  <a:pt x="16303" y="0"/>
                </a:lnTo>
                <a:close/>
                <a:moveTo>
                  <a:pt x="19808" y="13517"/>
                </a:moveTo>
                <a:cubicBezTo>
                  <a:pt x="19808" y="13367"/>
                  <a:pt x="19762" y="13235"/>
                  <a:pt x="19671" y="13130"/>
                </a:cubicBezTo>
                <a:cubicBezTo>
                  <a:pt x="19583" y="13021"/>
                  <a:pt x="19476" y="12968"/>
                  <a:pt x="19351" y="12968"/>
                </a:cubicBezTo>
                <a:lnTo>
                  <a:pt x="2262" y="12968"/>
                </a:lnTo>
                <a:cubicBezTo>
                  <a:pt x="2137" y="12968"/>
                  <a:pt x="2029" y="13018"/>
                  <a:pt x="1941" y="13121"/>
                </a:cubicBezTo>
                <a:cubicBezTo>
                  <a:pt x="1850" y="13224"/>
                  <a:pt x="1804" y="13356"/>
                  <a:pt x="1804" y="13517"/>
                </a:cubicBezTo>
                <a:lnTo>
                  <a:pt x="1804" y="18886"/>
                </a:lnTo>
                <a:cubicBezTo>
                  <a:pt x="1804" y="19036"/>
                  <a:pt x="1848" y="19168"/>
                  <a:pt x="1934" y="19274"/>
                </a:cubicBezTo>
                <a:cubicBezTo>
                  <a:pt x="2019" y="19383"/>
                  <a:pt x="2129" y="19439"/>
                  <a:pt x="2262" y="19439"/>
                </a:cubicBezTo>
                <a:lnTo>
                  <a:pt x="19351" y="19439"/>
                </a:lnTo>
                <a:cubicBezTo>
                  <a:pt x="19476" y="19439"/>
                  <a:pt x="19583" y="19386"/>
                  <a:pt x="19671" y="19283"/>
                </a:cubicBezTo>
                <a:cubicBezTo>
                  <a:pt x="19762" y="19180"/>
                  <a:pt x="19808" y="19048"/>
                  <a:pt x="19808" y="18886"/>
                </a:cubicBezTo>
                <a:lnTo>
                  <a:pt x="19808" y="13517"/>
                </a:lnTo>
                <a:close/>
                <a:moveTo>
                  <a:pt x="5312" y="2167"/>
                </a:moveTo>
                <a:cubicBezTo>
                  <a:pt x="5185" y="2167"/>
                  <a:pt x="5062" y="2211"/>
                  <a:pt x="4940" y="2305"/>
                </a:cubicBezTo>
                <a:cubicBezTo>
                  <a:pt x="4822" y="2402"/>
                  <a:pt x="4739" y="2523"/>
                  <a:pt x="4702" y="2672"/>
                </a:cubicBezTo>
                <a:lnTo>
                  <a:pt x="2497" y="10799"/>
                </a:lnTo>
                <a:lnTo>
                  <a:pt x="19106" y="10799"/>
                </a:lnTo>
                <a:lnTo>
                  <a:pt x="16903" y="2672"/>
                </a:lnTo>
                <a:cubicBezTo>
                  <a:pt x="16871" y="2523"/>
                  <a:pt x="16795" y="2402"/>
                  <a:pt x="16675" y="2305"/>
                </a:cubicBezTo>
                <a:cubicBezTo>
                  <a:pt x="16555" y="2211"/>
                  <a:pt x="16432" y="2167"/>
                  <a:pt x="16305" y="2167"/>
                </a:cubicBezTo>
                <a:lnTo>
                  <a:pt x="5312" y="2167"/>
                </a:lnTo>
                <a:close/>
                <a:moveTo>
                  <a:pt x="13512" y="14865"/>
                </a:moveTo>
                <a:cubicBezTo>
                  <a:pt x="13818" y="14865"/>
                  <a:pt x="14077" y="14995"/>
                  <a:pt x="14293" y="15253"/>
                </a:cubicBezTo>
                <a:cubicBezTo>
                  <a:pt x="14508" y="15512"/>
                  <a:pt x="14614" y="15823"/>
                  <a:pt x="14614" y="16187"/>
                </a:cubicBezTo>
                <a:cubicBezTo>
                  <a:pt x="14614" y="16572"/>
                  <a:pt x="14508" y="16892"/>
                  <a:pt x="14293" y="17150"/>
                </a:cubicBezTo>
                <a:cubicBezTo>
                  <a:pt x="14077" y="17409"/>
                  <a:pt x="13818" y="17538"/>
                  <a:pt x="13512" y="17538"/>
                </a:cubicBezTo>
                <a:cubicBezTo>
                  <a:pt x="13191" y="17538"/>
                  <a:pt x="12924" y="17409"/>
                  <a:pt x="12709" y="17150"/>
                </a:cubicBezTo>
                <a:cubicBezTo>
                  <a:pt x="12493" y="16892"/>
                  <a:pt x="12388" y="16572"/>
                  <a:pt x="12388" y="16187"/>
                </a:cubicBezTo>
                <a:cubicBezTo>
                  <a:pt x="12388" y="15823"/>
                  <a:pt x="12493" y="15512"/>
                  <a:pt x="12709" y="15253"/>
                </a:cubicBezTo>
                <a:cubicBezTo>
                  <a:pt x="12924" y="14995"/>
                  <a:pt x="13191" y="14865"/>
                  <a:pt x="13512" y="14865"/>
                </a:cubicBezTo>
                <a:moveTo>
                  <a:pt x="17113" y="14865"/>
                </a:moveTo>
                <a:cubicBezTo>
                  <a:pt x="17417" y="14865"/>
                  <a:pt x="17676" y="14995"/>
                  <a:pt x="17892" y="15253"/>
                </a:cubicBezTo>
                <a:cubicBezTo>
                  <a:pt x="18105" y="15512"/>
                  <a:pt x="18212" y="15823"/>
                  <a:pt x="18212" y="16187"/>
                </a:cubicBezTo>
                <a:cubicBezTo>
                  <a:pt x="18212" y="16572"/>
                  <a:pt x="18105" y="16892"/>
                  <a:pt x="17892" y="17150"/>
                </a:cubicBezTo>
                <a:cubicBezTo>
                  <a:pt x="17676" y="17409"/>
                  <a:pt x="17417" y="17538"/>
                  <a:pt x="17113" y="17538"/>
                </a:cubicBezTo>
                <a:cubicBezTo>
                  <a:pt x="16792" y="17538"/>
                  <a:pt x="16526" y="17409"/>
                  <a:pt x="16310" y="17150"/>
                </a:cubicBezTo>
                <a:cubicBezTo>
                  <a:pt x="16095" y="16892"/>
                  <a:pt x="15987" y="16572"/>
                  <a:pt x="15987" y="16187"/>
                </a:cubicBezTo>
                <a:cubicBezTo>
                  <a:pt x="15987" y="15823"/>
                  <a:pt x="16095" y="15512"/>
                  <a:pt x="16310" y="15253"/>
                </a:cubicBezTo>
                <a:cubicBezTo>
                  <a:pt x="16528" y="14995"/>
                  <a:pt x="16795" y="14865"/>
                  <a:pt x="17113" y="14865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25" name="AutoShape 84"/>
          <p:cNvSpPr/>
          <p:nvPr/>
        </p:nvSpPr>
        <p:spPr>
          <a:xfrm>
            <a:off x="4609755" y="2490932"/>
            <a:ext cx="198413" cy="1992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792" y="0"/>
                </a:moveTo>
                <a:cubicBezTo>
                  <a:pt x="12102" y="0"/>
                  <a:pt x="13399" y="296"/>
                  <a:pt x="14686" y="897"/>
                </a:cubicBezTo>
                <a:cubicBezTo>
                  <a:pt x="15973" y="1496"/>
                  <a:pt x="17129" y="2309"/>
                  <a:pt x="18153" y="3337"/>
                </a:cubicBezTo>
                <a:cubicBezTo>
                  <a:pt x="19174" y="4365"/>
                  <a:pt x="20003" y="5565"/>
                  <a:pt x="20643" y="6941"/>
                </a:cubicBezTo>
                <a:cubicBezTo>
                  <a:pt x="21278" y="8313"/>
                  <a:pt x="21600" y="9784"/>
                  <a:pt x="21600" y="11355"/>
                </a:cubicBezTo>
                <a:cubicBezTo>
                  <a:pt x="21600" y="12996"/>
                  <a:pt x="21306" y="14572"/>
                  <a:pt x="20723" y="16086"/>
                </a:cubicBezTo>
                <a:lnTo>
                  <a:pt x="20417" y="16896"/>
                </a:lnTo>
                <a:lnTo>
                  <a:pt x="18456" y="17246"/>
                </a:lnTo>
                <a:cubicBezTo>
                  <a:pt x="18254" y="18184"/>
                  <a:pt x="17837" y="18966"/>
                  <a:pt x="17211" y="19590"/>
                </a:cubicBezTo>
                <a:cubicBezTo>
                  <a:pt x="16585" y="20208"/>
                  <a:pt x="15844" y="20522"/>
                  <a:pt x="14997" y="20522"/>
                </a:cubicBezTo>
                <a:lnTo>
                  <a:pt x="14997" y="21075"/>
                </a:lnTo>
                <a:cubicBezTo>
                  <a:pt x="14997" y="21219"/>
                  <a:pt x="14954" y="21344"/>
                  <a:pt x="14863" y="21448"/>
                </a:cubicBezTo>
                <a:cubicBezTo>
                  <a:pt x="14771" y="21550"/>
                  <a:pt x="14665" y="21600"/>
                  <a:pt x="14535" y="21600"/>
                </a:cubicBezTo>
                <a:lnTo>
                  <a:pt x="13634" y="21600"/>
                </a:lnTo>
                <a:cubicBezTo>
                  <a:pt x="13514" y="21600"/>
                  <a:pt x="13408" y="21550"/>
                  <a:pt x="13323" y="21448"/>
                </a:cubicBezTo>
                <a:cubicBezTo>
                  <a:pt x="13239" y="21344"/>
                  <a:pt x="13194" y="21219"/>
                  <a:pt x="13194" y="21075"/>
                </a:cubicBezTo>
                <a:lnTo>
                  <a:pt x="13194" y="11355"/>
                </a:lnTo>
                <a:cubicBezTo>
                  <a:pt x="13194" y="11211"/>
                  <a:pt x="13239" y="11082"/>
                  <a:pt x="13323" y="10971"/>
                </a:cubicBezTo>
                <a:cubicBezTo>
                  <a:pt x="13408" y="10858"/>
                  <a:pt x="13514" y="10798"/>
                  <a:pt x="13634" y="10798"/>
                </a:cubicBezTo>
                <a:lnTo>
                  <a:pt x="14535" y="10798"/>
                </a:lnTo>
                <a:cubicBezTo>
                  <a:pt x="14655" y="10798"/>
                  <a:pt x="14764" y="10858"/>
                  <a:pt x="14858" y="10971"/>
                </a:cubicBezTo>
                <a:cubicBezTo>
                  <a:pt x="14950" y="11082"/>
                  <a:pt x="14997" y="11211"/>
                  <a:pt x="14997" y="11355"/>
                </a:cubicBezTo>
                <a:lnTo>
                  <a:pt x="14997" y="11881"/>
                </a:lnTo>
                <a:cubicBezTo>
                  <a:pt x="15656" y="11881"/>
                  <a:pt x="16263" y="12078"/>
                  <a:pt x="16811" y="12477"/>
                </a:cubicBezTo>
                <a:cubicBezTo>
                  <a:pt x="17360" y="12875"/>
                  <a:pt x="17788" y="13397"/>
                  <a:pt x="18096" y="14047"/>
                </a:cubicBezTo>
                <a:lnTo>
                  <a:pt x="18534" y="13948"/>
                </a:lnTo>
                <a:cubicBezTo>
                  <a:pt x="18783" y="13137"/>
                  <a:pt x="18901" y="12273"/>
                  <a:pt x="18894" y="11355"/>
                </a:cubicBezTo>
                <a:cubicBezTo>
                  <a:pt x="18894" y="10228"/>
                  <a:pt x="18649" y="9177"/>
                  <a:pt x="18157" y="8194"/>
                </a:cubicBezTo>
                <a:cubicBezTo>
                  <a:pt x="17666" y="7220"/>
                  <a:pt x="17025" y="6362"/>
                  <a:pt x="16239" y="5622"/>
                </a:cubicBezTo>
                <a:cubicBezTo>
                  <a:pt x="15456" y="4882"/>
                  <a:pt x="14585" y="4300"/>
                  <a:pt x="13622" y="3877"/>
                </a:cubicBezTo>
                <a:cubicBezTo>
                  <a:pt x="12660" y="3456"/>
                  <a:pt x="11718" y="3241"/>
                  <a:pt x="10792" y="3241"/>
                </a:cubicBezTo>
                <a:cubicBezTo>
                  <a:pt x="9868" y="3241"/>
                  <a:pt x="8929" y="3456"/>
                  <a:pt x="7971" y="3877"/>
                </a:cubicBezTo>
                <a:cubicBezTo>
                  <a:pt x="7015" y="4300"/>
                  <a:pt x="6140" y="4879"/>
                  <a:pt x="5358" y="5608"/>
                </a:cubicBezTo>
                <a:cubicBezTo>
                  <a:pt x="4572" y="6336"/>
                  <a:pt x="3934" y="7198"/>
                  <a:pt x="3443" y="8183"/>
                </a:cubicBezTo>
                <a:cubicBezTo>
                  <a:pt x="2951" y="9171"/>
                  <a:pt x="2704" y="10219"/>
                  <a:pt x="2704" y="11330"/>
                </a:cubicBezTo>
                <a:cubicBezTo>
                  <a:pt x="2704" y="12268"/>
                  <a:pt x="2824" y="13137"/>
                  <a:pt x="3066" y="13948"/>
                </a:cubicBezTo>
                <a:lnTo>
                  <a:pt x="3504" y="14047"/>
                </a:lnTo>
                <a:cubicBezTo>
                  <a:pt x="3812" y="13397"/>
                  <a:pt x="4240" y="12875"/>
                  <a:pt x="4789" y="12477"/>
                </a:cubicBezTo>
                <a:cubicBezTo>
                  <a:pt x="5337" y="12078"/>
                  <a:pt x="5942" y="11881"/>
                  <a:pt x="6603" y="11881"/>
                </a:cubicBezTo>
                <a:lnTo>
                  <a:pt x="6603" y="11355"/>
                </a:lnTo>
                <a:cubicBezTo>
                  <a:pt x="6603" y="11211"/>
                  <a:pt x="6646" y="11082"/>
                  <a:pt x="6737" y="10971"/>
                </a:cubicBezTo>
                <a:cubicBezTo>
                  <a:pt x="6827" y="10858"/>
                  <a:pt x="6935" y="10798"/>
                  <a:pt x="7065" y="10798"/>
                </a:cubicBezTo>
                <a:lnTo>
                  <a:pt x="7966" y="10798"/>
                </a:lnTo>
                <a:cubicBezTo>
                  <a:pt x="8086" y="10798"/>
                  <a:pt x="8187" y="10858"/>
                  <a:pt x="8270" y="10971"/>
                </a:cubicBezTo>
                <a:cubicBezTo>
                  <a:pt x="8352" y="11082"/>
                  <a:pt x="8392" y="11211"/>
                  <a:pt x="8392" y="11355"/>
                </a:cubicBezTo>
                <a:lnTo>
                  <a:pt x="8392" y="21075"/>
                </a:lnTo>
                <a:cubicBezTo>
                  <a:pt x="8392" y="21219"/>
                  <a:pt x="8352" y="21344"/>
                  <a:pt x="8270" y="21448"/>
                </a:cubicBezTo>
                <a:cubicBezTo>
                  <a:pt x="8187" y="21550"/>
                  <a:pt x="8086" y="21600"/>
                  <a:pt x="7966" y="21600"/>
                </a:cubicBezTo>
                <a:lnTo>
                  <a:pt x="7065" y="21600"/>
                </a:lnTo>
                <a:cubicBezTo>
                  <a:pt x="6945" y="21600"/>
                  <a:pt x="6836" y="21550"/>
                  <a:pt x="6742" y="21448"/>
                </a:cubicBezTo>
                <a:cubicBezTo>
                  <a:pt x="6650" y="21344"/>
                  <a:pt x="6603" y="21219"/>
                  <a:pt x="6603" y="21075"/>
                </a:cubicBezTo>
                <a:lnTo>
                  <a:pt x="6603" y="20522"/>
                </a:lnTo>
                <a:cubicBezTo>
                  <a:pt x="6189" y="20522"/>
                  <a:pt x="5789" y="20437"/>
                  <a:pt x="5403" y="20271"/>
                </a:cubicBezTo>
                <a:cubicBezTo>
                  <a:pt x="5015" y="20104"/>
                  <a:pt x="4671" y="19878"/>
                  <a:pt x="4370" y="19590"/>
                </a:cubicBezTo>
                <a:cubicBezTo>
                  <a:pt x="4073" y="19299"/>
                  <a:pt x="3814" y="18957"/>
                  <a:pt x="3598" y="18559"/>
                </a:cubicBezTo>
                <a:cubicBezTo>
                  <a:pt x="3388" y="18164"/>
                  <a:pt x="3233" y="17726"/>
                  <a:pt x="3144" y="17246"/>
                </a:cubicBezTo>
                <a:lnTo>
                  <a:pt x="1172" y="16896"/>
                </a:lnTo>
                <a:lnTo>
                  <a:pt x="877" y="16086"/>
                </a:lnTo>
                <a:cubicBezTo>
                  <a:pt x="294" y="14572"/>
                  <a:pt x="0" y="12988"/>
                  <a:pt x="0" y="11327"/>
                </a:cubicBezTo>
                <a:cubicBezTo>
                  <a:pt x="0" y="9776"/>
                  <a:pt x="320" y="8310"/>
                  <a:pt x="957" y="6938"/>
                </a:cubicBezTo>
                <a:cubicBezTo>
                  <a:pt x="1595" y="5563"/>
                  <a:pt x="2426" y="4363"/>
                  <a:pt x="3447" y="3335"/>
                </a:cubicBezTo>
                <a:cubicBezTo>
                  <a:pt x="4469" y="2307"/>
                  <a:pt x="5622" y="1493"/>
                  <a:pt x="6909" y="895"/>
                </a:cubicBezTo>
                <a:cubicBezTo>
                  <a:pt x="8192" y="296"/>
                  <a:pt x="9486" y="0"/>
                  <a:pt x="10792" y="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26" name="AutoShape 85"/>
          <p:cNvSpPr/>
          <p:nvPr/>
        </p:nvSpPr>
        <p:spPr>
          <a:xfrm>
            <a:off x="5047238" y="2490932"/>
            <a:ext cx="199209" cy="1992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5739" y="0"/>
                </a:moveTo>
                <a:cubicBezTo>
                  <a:pt x="16641" y="0"/>
                  <a:pt x="17459" y="155"/>
                  <a:pt x="18185" y="471"/>
                </a:cubicBezTo>
                <a:cubicBezTo>
                  <a:pt x="18911" y="787"/>
                  <a:pt x="19527" y="1231"/>
                  <a:pt x="20036" y="1804"/>
                </a:cubicBezTo>
                <a:cubicBezTo>
                  <a:pt x="20544" y="2377"/>
                  <a:pt x="20929" y="3077"/>
                  <a:pt x="21200" y="3905"/>
                </a:cubicBezTo>
                <a:cubicBezTo>
                  <a:pt x="21465" y="4735"/>
                  <a:pt x="21600" y="5659"/>
                  <a:pt x="21600" y="6675"/>
                </a:cubicBezTo>
                <a:cubicBezTo>
                  <a:pt x="21600" y="7271"/>
                  <a:pt x="21528" y="7855"/>
                  <a:pt x="21378" y="8432"/>
                </a:cubicBezTo>
                <a:cubicBezTo>
                  <a:pt x="21227" y="9010"/>
                  <a:pt x="21027" y="9572"/>
                  <a:pt x="20767" y="10115"/>
                </a:cubicBezTo>
                <a:cubicBezTo>
                  <a:pt x="20506" y="10660"/>
                  <a:pt x="20211" y="11180"/>
                  <a:pt x="19873" y="11672"/>
                </a:cubicBezTo>
                <a:cubicBezTo>
                  <a:pt x="19540" y="12163"/>
                  <a:pt x="19189" y="12612"/>
                  <a:pt x="18831" y="13016"/>
                </a:cubicBezTo>
                <a:lnTo>
                  <a:pt x="11458" y="21290"/>
                </a:lnTo>
                <a:cubicBezTo>
                  <a:pt x="11277" y="21496"/>
                  <a:pt x="11057" y="21600"/>
                  <a:pt x="10799" y="21600"/>
                </a:cubicBezTo>
                <a:cubicBezTo>
                  <a:pt x="10553" y="21600"/>
                  <a:pt x="10323" y="21496"/>
                  <a:pt x="10117" y="21290"/>
                </a:cubicBezTo>
                <a:lnTo>
                  <a:pt x="2746" y="12990"/>
                </a:lnTo>
                <a:cubicBezTo>
                  <a:pt x="2386" y="12584"/>
                  <a:pt x="2038" y="12138"/>
                  <a:pt x="1702" y="11643"/>
                </a:cubicBezTo>
                <a:cubicBezTo>
                  <a:pt x="1367" y="11152"/>
                  <a:pt x="1074" y="10640"/>
                  <a:pt x="821" y="10103"/>
                </a:cubicBezTo>
                <a:cubicBezTo>
                  <a:pt x="568" y="9570"/>
                  <a:pt x="370" y="9005"/>
                  <a:pt x="222" y="8426"/>
                </a:cubicBezTo>
                <a:cubicBezTo>
                  <a:pt x="72" y="7844"/>
                  <a:pt x="0" y="7263"/>
                  <a:pt x="0" y="6675"/>
                </a:cubicBezTo>
                <a:cubicBezTo>
                  <a:pt x="0" y="5659"/>
                  <a:pt x="137" y="4732"/>
                  <a:pt x="408" y="3905"/>
                </a:cubicBezTo>
                <a:cubicBezTo>
                  <a:pt x="678" y="3078"/>
                  <a:pt x="1071" y="2377"/>
                  <a:pt x="1577" y="1804"/>
                </a:cubicBezTo>
                <a:cubicBezTo>
                  <a:pt x="2083" y="1231"/>
                  <a:pt x="2699" y="787"/>
                  <a:pt x="3417" y="471"/>
                </a:cubicBezTo>
                <a:cubicBezTo>
                  <a:pt x="4136" y="155"/>
                  <a:pt x="4942" y="0"/>
                  <a:pt x="5838" y="0"/>
                </a:cubicBezTo>
                <a:cubicBezTo>
                  <a:pt x="6306" y="0"/>
                  <a:pt x="6777" y="81"/>
                  <a:pt x="7238" y="248"/>
                </a:cubicBezTo>
                <a:cubicBezTo>
                  <a:pt x="7701" y="412"/>
                  <a:pt x="8142" y="635"/>
                  <a:pt x="8557" y="903"/>
                </a:cubicBezTo>
                <a:cubicBezTo>
                  <a:pt x="8973" y="1174"/>
                  <a:pt x="9369" y="1482"/>
                  <a:pt x="9744" y="1830"/>
                </a:cubicBezTo>
                <a:cubicBezTo>
                  <a:pt x="10122" y="2177"/>
                  <a:pt x="10470" y="2527"/>
                  <a:pt x="10799" y="2880"/>
                </a:cubicBezTo>
                <a:cubicBezTo>
                  <a:pt x="11110" y="2527"/>
                  <a:pt x="11458" y="2177"/>
                  <a:pt x="11843" y="1830"/>
                </a:cubicBezTo>
                <a:cubicBezTo>
                  <a:pt x="12226" y="1482"/>
                  <a:pt x="12627" y="1174"/>
                  <a:pt x="13048" y="903"/>
                </a:cubicBezTo>
                <a:cubicBezTo>
                  <a:pt x="13468" y="635"/>
                  <a:pt x="13904" y="412"/>
                  <a:pt x="14352" y="248"/>
                </a:cubicBezTo>
                <a:cubicBezTo>
                  <a:pt x="14805" y="84"/>
                  <a:pt x="15268" y="0"/>
                  <a:pt x="15739" y="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27" name="AutoShape 86"/>
          <p:cNvSpPr/>
          <p:nvPr/>
        </p:nvSpPr>
        <p:spPr>
          <a:xfrm>
            <a:off x="5553249" y="2490932"/>
            <a:ext cx="199208" cy="1992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1483" y="21287"/>
                </a:moveTo>
                <a:cubicBezTo>
                  <a:pt x="11277" y="21496"/>
                  <a:pt x="11047" y="21600"/>
                  <a:pt x="10802" y="21600"/>
                </a:cubicBezTo>
                <a:cubicBezTo>
                  <a:pt x="10538" y="21600"/>
                  <a:pt x="10318" y="21496"/>
                  <a:pt x="10142" y="21287"/>
                </a:cubicBezTo>
                <a:lnTo>
                  <a:pt x="2746" y="12990"/>
                </a:lnTo>
                <a:cubicBezTo>
                  <a:pt x="2714" y="12973"/>
                  <a:pt x="2556" y="12787"/>
                  <a:pt x="2270" y="12437"/>
                </a:cubicBezTo>
                <a:cubicBezTo>
                  <a:pt x="1987" y="12087"/>
                  <a:pt x="1677" y="11624"/>
                  <a:pt x="1344" y="11050"/>
                </a:cubicBezTo>
                <a:cubicBezTo>
                  <a:pt x="1009" y="10476"/>
                  <a:pt x="698" y="9819"/>
                  <a:pt x="420" y="9068"/>
                </a:cubicBezTo>
                <a:cubicBezTo>
                  <a:pt x="142" y="8325"/>
                  <a:pt x="0" y="7523"/>
                  <a:pt x="0" y="6679"/>
                </a:cubicBezTo>
                <a:cubicBezTo>
                  <a:pt x="0" y="5443"/>
                  <a:pt x="172" y="4401"/>
                  <a:pt x="515" y="3548"/>
                </a:cubicBezTo>
                <a:cubicBezTo>
                  <a:pt x="861" y="2696"/>
                  <a:pt x="1311" y="2007"/>
                  <a:pt x="1862" y="1482"/>
                </a:cubicBezTo>
                <a:cubicBezTo>
                  <a:pt x="2421" y="954"/>
                  <a:pt x="3047" y="576"/>
                  <a:pt x="3740" y="344"/>
                </a:cubicBezTo>
                <a:cubicBezTo>
                  <a:pt x="4436" y="115"/>
                  <a:pt x="5145" y="0"/>
                  <a:pt x="5863" y="0"/>
                </a:cubicBezTo>
                <a:cubicBezTo>
                  <a:pt x="6367" y="0"/>
                  <a:pt x="6865" y="98"/>
                  <a:pt x="7361" y="290"/>
                </a:cubicBezTo>
                <a:cubicBezTo>
                  <a:pt x="7856" y="485"/>
                  <a:pt x="8315" y="725"/>
                  <a:pt x="8738" y="1016"/>
                </a:cubicBezTo>
                <a:cubicBezTo>
                  <a:pt x="9161" y="1304"/>
                  <a:pt x="9551" y="1620"/>
                  <a:pt x="9902" y="1962"/>
                </a:cubicBezTo>
                <a:cubicBezTo>
                  <a:pt x="10252" y="2303"/>
                  <a:pt x="10553" y="2611"/>
                  <a:pt x="10802" y="2882"/>
                </a:cubicBezTo>
                <a:cubicBezTo>
                  <a:pt x="11047" y="2600"/>
                  <a:pt x="11350" y="2292"/>
                  <a:pt x="11713" y="1956"/>
                </a:cubicBezTo>
                <a:cubicBezTo>
                  <a:pt x="12071" y="1617"/>
                  <a:pt x="12464" y="1304"/>
                  <a:pt x="12887" y="1016"/>
                </a:cubicBezTo>
                <a:cubicBezTo>
                  <a:pt x="13313" y="725"/>
                  <a:pt x="13761" y="485"/>
                  <a:pt x="14247" y="290"/>
                </a:cubicBezTo>
                <a:cubicBezTo>
                  <a:pt x="14730" y="98"/>
                  <a:pt x="15236" y="0"/>
                  <a:pt x="15762" y="0"/>
                </a:cubicBezTo>
                <a:cubicBezTo>
                  <a:pt x="16465" y="0"/>
                  <a:pt x="17166" y="115"/>
                  <a:pt x="17860" y="344"/>
                </a:cubicBezTo>
                <a:cubicBezTo>
                  <a:pt x="18556" y="575"/>
                  <a:pt x="19179" y="954"/>
                  <a:pt x="19738" y="1482"/>
                </a:cubicBezTo>
                <a:cubicBezTo>
                  <a:pt x="20294" y="2007"/>
                  <a:pt x="20739" y="2696"/>
                  <a:pt x="21085" y="3548"/>
                </a:cubicBezTo>
                <a:cubicBezTo>
                  <a:pt x="21430" y="4401"/>
                  <a:pt x="21600" y="5443"/>
                  <a:pt x="21600" y="6679"/>
                </a:cubicBezTo>
                <a:cubicBezTo>
                  <a:pt x="21600" y="7523"/>
                  <a:pt x="21463" y="8325"/>
                  <a:pt x="21187" y="9068"/>
                </a:cubicBezTo>
                <a:cubicBezTo>
                  <a:pt x="20912" y="9818"/>
                  <a:pt x="20607" y="10476"/>
                  <a:pt x="20271" y="11050"/>
                </a:cubicBezTo>
                <a:cubicBezTo>
                  <a:pt x="19933" y="11623"/>
                  <a:pt x="19620" y="12086"/>
                  <a:pt x="19322" y="12437"/>
                </a:cubicBezTo>
                <a:cubicBezTo>
                  <a:pt x="19029" y="12787"/>
                  <a:pt x="18871" y="12981"/>
                  <a:pt x="18856" y="13018"/>
                </a:cubicBezTo>
                <a:lnTo>
                  <a:pt x="11483" y="21287"/>
                </a:lnTo>
                <a:close/>
                <a:moveTo>
                  <a:pt x="5863" y="2165"/>
                </a:moveTo>
                <a:cubicBezTo>
                  <a:pt x="5405" y="2165"/>
                  <a:pt x="4944" y="2224"/>
                  <a:pt x="4476" y="2346"/>
                </a:cubicBezTo>
                <a:cubicBezTo>
                  <a:pt x="4011" y="2467"/>
                  <a:pt x="3585" y="2696"/>
                  <a:pt x="3202" y="3023"/>
                </a:cubicBezTo>
                <a:cubicBezTo>
                  <a:pt x="2816" y="3351"/>
                  <a:pt x="2508" y="3805"/>
                  <a:pt x="2270" y="4387"/>
                </a:cubicBezTo>
                <a:cubicBezTo>
                  <a:pt x="2038" y="4968"/>
                  <a:pt x="1917" y="5733"/>
                  <a:pt x="1917" y="6679"/>
                </a:cubicBezTo>
                <a:cubicBezTo>
                  <a:pt x="1917" y="7289"/>
                  <a:pt x="2030" y="7879"/>
                  <a:pt x="2250" y="8449"/>
                </a:cubicBezTo>
                <a:cubicBezTo>
                  <a:pt x="2471" y="9017"/>
                  <a:pt x="2714" y="9522"/>
                  <a:pt x="2986" y="9968"/>
                </a:cubicBezTo>
                <a:cubicBezTo>
                  <a:pt x="3257" y="10414"/>
                  <a:pt x="3510" y="10773"/>
                  <a:pt x="3740" y="11045"/>
                </a:cubicBezTo>
                <a:lnTo>
                  <a:pt x="4076" y="11434"/>
                </a:lnTo>
                <a:lnTo>
                  <a:pt x="10802" y="18992"/>
                </a:lnTo>
                <a:lnTo>
                  <a:pt x="17524" y="11434"/>
                </a:lnTo>
                <a:lnTo>
                  <a:pt x="17875" y="11045"/>
                </a:lnTo>
                <a:cubicBezTo>
                  <a:pt x="18105" y="10773"/>
                  <a:pt x="18353" y="10414"/>
                  <a:pt x="18624" y="9968"/>
                </a:cubicBezTo>
                <a:cubicBezTo>
                  <a:pt x="18889" y="9522"/>
                  <a:pt x="19134" y="9014"/>
                  <a:pt x="19355" y="8441"/>
                </a:cubicBezTo>
                <a:cubicBezTo>
                  <a:pt x="19572" y="7871"/>
                  <a:pt x="19685" y="7283"/>
                  <a:pt x="19685" y="6679"/>
                </a:cubicBezTo>
                <a:cubicBezTo>
                  <a:pt x="19685" y="5742"/>
                  <a:pt x="19567" y="4980"/>
                  <a:pt x="19330" y="4393"/>
                </a:cubicBezTo>
                <a:cubicBezTo>
                  <a:pt x="19092" y="3808"/>
                  <a:pt x="18784" y="3351"/>
                  <a:pt x="18401" y="3023"/>
                </a:cubicBezTo>
                <a:cubicBezTo>
                  <a:pt x="18018" y="2696"/>
                  <a:pt x="17592" y="2467"/>
                  <a:pt x="17124" y="2346"/>
                </a:cubicBezTo>
                <a:cubicBezTo>
                  <a:pt x="16658" y="2224"/>
                  <a:pt x="16202" y="2165"/>
                  <a:pt x="15762" y="2165"/>
                </a:cubicBezTo>
                <a:cubicBezTo>
                  <a:pt x="15341" y="2165"/>
                  <a:pt x="14910" y="2278"/>
                  <a:pt x="14475" y="2507"/>
                </a:cubicBezTo>
                <a:cubicBezTo>
                  <a:pt x="14042" y="2738"/>
                  <a:pt x="13631" y="3015"/>
                  <a:pt x="13245" y="3340"/>
                </a:cubicBezTo>
                <a:cubicBezTo>
                  <a:pt x="12862" y="3664"/>
                  <a:pt x="12519" y="3997"/>
                  <a:pt x="12216" y="4342"/>
                </a:cubicBezTo>
                <a:cubicBezTo>
                  <a:pt x="11913" y="4684"/>
                  <a:pt x="11688" y="4952"/>
                  <a:pt x="11545" y="5152"/>
                </a:cubicBezTo>
                <a:cubicBezTo>
                  <a:pt x="11345" y="5429"/>
                  <a:pt x="11097" y="5570"/>
                  <a:pt x="10802" y="5570"/>
                </a:cubicBezTo>
                <a:cubicBezTo>
                  <a:pt x="10505" y="5570"/>
                  <a:pt x="10260" y="5429"/>
                  <a:pt x="10070" y="5152"/>
                </a:cubicBezTo>
                <a:cubicBezTo>
                  <a:pt x="9927" y="4943"/>
                  <a:pt x="9699" y="4672"/>
                  <a:pt x="9391" y="4333"/>
                </a:cubicBezTo>
                <a:cubicBezTo>
                  <a:pt x="9086" y="3995"/>
                  <a:pt x="8738" y="3664"/>
                  <a:pt x="8355" y="3340"/>
                </a:cubicBezTo>
                <a:cubicBezTo>
                  <a:pt x="7971" y="3015"/>
                  <a:pt x="7561" y="2738"/>
                  <a:pt x="7125" y="2507"/>
                </a:cubicBezTo>
                <a:cubicBezTo>
                  <a:pt x="6690" y="2278"/>
                  <a:pt x="6269" y="2165"/>
                  <a:pt x="5863" y="2165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28" name="AutoShape 87"/>
          <p:cNvSpPr/>
          <p:nvPr/>
        </p:nvSpPr>
        <p:spPr>
          <a:xfrm>
            <a:off x="5974771" y="2485351"/>
            <a:ext cx="198424" cy="19846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80" h="21600" fill="norm" stroke="1" extrusionOk="0">
                <a:moveTo>
                  <a:pt x="21417" y="10074"/>
                </a:moveTo>
                <a:cubicBezTo>
                  <a:pt x="21508" y="10166"/>
                  <a:pt x="21563" y="10284"/>
                  <a:pt x="21575" y="10428"/>
                </a:cubicBezTo>
                <a:cubicBezTo>
                  <a:pt x="21591" y="10569"/>
                  <a:pt x="21563" y="10702"/>
                  <a:pt x="21484" y="10821"/>
                </a:cubicBezTo>
                <a:lnTo>
                  <a:pt x="20968" y="11552"/>
                </a:lnTo>
                <a:cubicBezTo>
                  <a:pt x="20892" y="11679"/>
                  <a:pt x="20779" y="11745"/>
                  <a:pt x="20635" y="11745"/>
                </a:cubicBezTo>
                <a:lnTo>
                  <a:pt x="19890" y="11745"/>
                </a:lnTo>
                <a:cubicBezTo>
                  <a:pt x="19770" y="11745"/>
                  <a:pt x="19672" y="11705"/>
                  <a:pt x="19602" y="11633"/>
                </a:cubicBezTo>
                <a:lnTo>
                  <a:pt x="11079" y="3253"/>
                </a:lnTo>
                <a:cubicBezTo>
                  <a:pt x="10885" y="3072"/>
                  <a:pt x="10695" y="3072"/>
                  <a:pt x="10503" y="3253"/>
                </a:cubicBezTo>
                <a:lnTo>
                  <a:pt x="1980" y="11633"/>
                </a:lnTo>
                <a:cubicBezTo>
                  <a:pt x="1918" y="11705"/>
                  <a:pt x="1819" y="11745"/>
                  <a:pt x="1692" y="11745"/>
                </a:cubicBezTo>
                <a:lnTo>
                  <a:pt x="944" y="11745"/>
                </a:lnTo>
                <a:cubicBezTo>
                  <a:pt x="808" y="11745"/>
                  <a:pt x="695" y="11679"/>
                  <a:pt x="611" y="11552"/>
                </a:cubicBezTo>
                <a:lnTo>
                  <a:pt x="96" y="10821"/>
                </a:lnTo>
                <a:cubicBezTo>
                  <a:pt x="19" y="10710"/>
                  <a:pt x="-9" y="10584"/>
                  <a:pt x="2" y="10440"/>
                </a:cubicBezTo>
                <a:cubicBezTo>
                  <a:pt x="19" y="10298"/>
                  <a:pt x="74" y="10175"/>
                  <a:pt x="165" y="10074"/>
                </a:cubicBezTo>
                <a:lnTo>
                  <a:pt x="10112" y="287"/>
                </a:lnTo>
                <a:cubicBezTo>
                  <a:pt x="10321" y="106"/>
                  <a:pt x="10546" y="8"/>
                  <a:pt x="10788" y="0"/>
                </a:cubicBezTo>
                <a:cubicBezTo>
                  <a:pt x="11043" y="0"/>
                  <a:pt x="11268" y="97"/>
                  <a:pt x="11470" y="287"/>
                </a:cubicBezTo>
                <a:lnTo>
                  <a:pt x="14221" y="2991"/>
                </a:lnTo>
                <a:lnTo>
                  <a:pt x="14221" y="1586"/>
                </a:lnTo>
                <a:cubicBezTo>
                  <a:pt x="14221" y="1436"/>
                  <a:pt x="14267" y="1313"/>
                  <a:pt x="14353" y="1206"/>
                </a:cubicBezTo>
                <a:cubicBezTo>
                  <a:pt x="14442" y="1099"/>
                  <a:pt x="14547" y="1048"/>
                  <a:pt x="14670" y="1048"/>
                </a:cubicBezTo>
                <a:lnTo>
                  <a:pt x="17227" y="1048"/>
                </a:lnTo>
                <a:cubicBezTo>
                  <a:pt x="17349" y="1048"/>
                  <a:pt x="17452" y="1099"/>
                  <a:pt x="17531" y="1206"/>
                </a:cubicBezTo>
                <a:cubicBezTo>
                  <a:pt x="17610" y="1312"/>
                  <a:pt x="17654" y="1436"/>
                  <a:pt x="17654" y="1586"/>
                </a:cubicBezTo>
                <a:lnTo>
                  <a:pt x="17654" y="6383"/>
                </a:lnTo>
                <a:lnTo>
                  <a:pt x="21417" y="10074"/>
                </a:lnTo>
                <a:close/>
                <a:moveTo>
                  <a:pt x="18524" y="11978"/>
                </a:moveTo>
                <a:lnTo>
                  <a:pt x="18524" y="20552"/>
                </a:lnTo>
                <a:cubicBezTo>
                  <a:pt x="18524" y="20855"/>
                  <a:pt x="18442" y="21105"/>
                  <a:pt x="18277" y="21301"/>
                </a:cubicBezTo>
                <a:cubicBezTo>
                  <a:pt x="18111" y="21503"/>
                  <a:pt x="17905" y="21600"/>
                  <a:pt x="17654" y="21600"/>
                </a:cubicBezTo>
                <a:lnTo>
                  <a:pt x="12810" y="21600"/>
                </a:lnTo>
                <a:lnTo>
                  <a:pt x="12810" y="14737"/>
                </a:lnTo>
                <a:lnTo>
                  <a:pt x="8772" y="14737"/>
                </a:lnTo>
                <a:lnTo>
                  <a:pt x="8772" y="21600"/>
                </a:lnTo>
                <a:lnTo>
                  <a:pt x="3928" y="21600"/>
                </a:lnTo>
                <a:cubicBezTo>
                  <a:pt x="3677" y="21600"/>
                  <a:pt x="3468" y="21503"/>
                  <a:pt x="3303" y="21301"/>
                </a:cubicBezTo>
                <a:cubicBezTo>
                  <a:pt x="3140" y="21105"/>
                  <a:pt x="3056" y="20855"/>
                  <a:pt x="3056" y="20552"/>
                </a:cubicBezTo>
                <a:lnTo>
                  <a:pt x="3056" y="11978"/>
                </a:lnTo>
                <a:lnTo>
                  <a:pt x="10788" y="4356"/>
                </a:lnTo>
                <a:lnTo>
                  <a:pt x="18524" y="11978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29" name="AutoShape 88"/>
          <p:cNvSpPr/>
          <p:nvPr/>
        </p:nvSpPr>
        <p:spPr>
          <a:xfrm>
            <a:off x="2251006" y="2479778"/>
            <a:ext cx="199209" cy="2183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238" y="10309"/>
                </a:moveTo>
                <a:cubicBezTo>
                  <a:pt x="21331" y="10579"/>
                  <a:pt x="21414" y="10918"/>
                  <a:pt x="21488" y="11321"/>
                </a:cubicBezTo>
                <a:cubicBezTo>
                  <a:pt x="21564" y="11726"/>
                  <a:pt x="21600" y="12081"/>
                  <a:pt x="21600" y="12393"/>
                </a:cubicBezTo>
                <a:lnTo>
                  <a:pt x="21600" y="20505"/>
                </a:lnTo>
                <a:cubicBezTo>
                  <a:pt x="21600" y="20813"/>
                  <a:pt x="21512" y="21078"/>
                  <a:pt x="21336" y="21286"/>
                </a:cubicBezTo>
                <a:cubicBezTo>
                  <a:pt x="21160" y="21498"/>
                  <a:pt x="20952" y="21600"/>
                  <a:pt x="20709" y="21600"/>
                </a:cubicBezTo>
                <a:lnTo>
                  <a:pt x="913" y="21600"/>
                </a:lnTo>
                <a:cubicBezTo>
                  <a:pt x="656" y="21600"/>
                  <a:pt x="438" y="21498"/>
                  <a:pt x="261" y="21286"/>
                </a:cubicBezTo>
                <a:cubicBezTo>
                  <a:pt x="88" y="21078"/>
                  <a:pt x="0" y="20816"/>
                  <a:pt x="0" y="20505"/>
                </a:cubicBezTo>
                <a:lnTo>
                  <a:pt x="0" y="12393"/>
                </a:lnTo>
                <a:cubicBezTo>
                  <a:pt x="0" y="12081"/>
                  <a:pt x="34" y="11726"/>
                  <a:pt x="105" y="11321"/>
                </a:cubicBezTo>
                <a:cubicBezTo>
                  <a:pt x="176" y="10918"/>
                  <a:pt x="261" y="10579"/>
                  <a:pt x="362" y="10309"/>
                </a:cubicBezTo>
                <a:lnTo>
                  <a:pt x="3691" y="984"/>
                </a:lnTo>
                <a:cubicBezTo>
                  <a:pt x="3787" y="714"/>
                  <a:pt x="3958" y="478"/>
                  <a:pt x="4208" y="287"/>
                </a:cubicBezTo>
                <a:cubicBezTo>
                  <a:pt x="4455" y="94"/>
                  <a:pt x="4705" y="0"/>
                  <a:pt x="4945" y="0"/>
                </a:cubicBezTo>
                <a:lnTo>
                  <a:pt x="16655" y="0"/>
                </a:lnTo>
                <a:cubicBezTo>
                  <a:pt x="16898" y="0"/>
                  <a:pt x="17142" y="93"/>
                  <a:pt x="17392" y="287"/>
                </a:cubicBezTo>
                <a:cubicBezTo>
                  <a:pt x="17644" y="478"/>
                  <a:pt x="17816" y="714"/>
                  <a:pt x="17909" y="984"/>
                </a:cubicBezTo>
                <a:lnTo>
                  <a:pt x="21238" y="10309"/>
                </a:lnTo>
                <a:close/>
                <a:moveTo>
                  <a:pt x="2834" y="11603"/>
                </a:moveTo>
                <a:cubicBezTo>
                  <a:pt x="2820" y="11623"/>
                  <a:pt x="2812" y="11658"/>
                  <a:pt x="2812" y="11708"/>
                </a:cubicBezTo>
                <a:cubicBezTo>
                  <a:pt x="2812" y="11761"/>
                  <a:pt x="2805" y="11805"/>
                  <a:pt x="2788" y="11841"/>
                </a:cubicBezTo>
                <a:lnTo>
                  <a:pt x="7324" y="11841"/>
                </a:lnTo>
                <a:lnTo>
                  <a:pt x="8661" y="15093"/>
                </a:lnTo>
                <a:lnTo>
                  <a:pt x="13150" y="15093"/>
                </a:lnTo>
                <a:lnTo>
                  <a:pt x="14520" y="11841"/>
                </a:lnTo>
                <a:lnTo>
                  <a:pt x="18822" y="11841"/>
                </a:lnTo>
                <a:cubicBezTo>
                  <a:pt x="18805" y="11805"/>
                  <a:pt x="18800" y="11761"/>
                  <a:pt x="18800" y="11708"/>
                </a:cubicBezTo>
                <a:cubicBezTo>
                  <a:pt x="18800" y="11658"/>
                  <a:pt x="18792" y="11611"/>
                  <a:pt x="18778" y="11576"/>
                </a:cubicBezTo>
                <a:lnTo>
                  <a:pt x="15774" y="3220"/>
                </a:lnTo>
                <a:lnTo>
                  <a:pt x="5838" y="3220"/>
                </a:lnTo>
                <a:lnTo>
                  <a:pt x="2834" y="11603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330" name="AutoShape 89"/>
          <p:cNvSpPr/>
          <p:nvPr/>
        </p:nvSpPr>
        <p:spPr>
          <a:xfrm>
            <a:off x="2717175" y="2485314"/>
            <a:ext cx="199208" cy="21918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806" y="0"/>
                </a:moveTo>
                <a:cubicBezTo>
                  <a:pt x="12304" y="0"/>
                  <a:pt x="13705" y="279"/>
                  <a:pt x="15014" y="844"/>
                </a:cubicBezTo>
                <a:cubicBezTo>
                  <a:pt x="16322" y="1409"/>
                  <a:pt x="17466" y="2177"/>
                  <a:pt x="18450" y="3157"/>
                </a:cubicBezTo>
                <a:cubicBezTo>
                  <a:pt x="19433" y="4134"/>
                  <a:pt x="20205" y="5277"/>
                  <a:pt x="20761" y="6588"/>
                </a:cubicBezTo>
                <a:cubicBezTo>
                  <a:pt x="21324" y="7901"/>
                  <a:pt x="21600" y="9304"/>
                  <a:pt x="21600" y="10802"/>
                </a:cubicBezTo>
                <a:cubicBezTo>
                  <a:pt x="21600" y="12296"/>
                  <a:pt x="21324" y="13699"/>
                  <a:pt x="20761" y="15010"/>
                </a:cubicBezTo>
                <a:cubicBezTo>
                  <a:pt x="20205" y="16323"/>
                  <a:pt x="19433" y="17466"/>
                  <a:pt x="18450" y="18446"/>
                </a:cubicBezTo>
                <a:cubicBezTo>
                  <a:pt x="17466" y="19423"/>
                  <a:pt x="16322" y="20194"/>
                  <a:pt x="15014" y="20756"/>
                </a:cubicBezTo>
                <a:cubicBezTo>
                  <a:pt x="13705" y="21321"/>
                  <a:pt x="12304" y="21600"/>
                  <a:pt x="10806" y="21600"/>
                </a:cubicBezTo>
                <a:cubicBezTo>
                  <a:pt x="9310" y="21600"/>
                  <a:pt x="7906" y="21321"/>
                  <a:pt x="6595" y="20756"/>
                </a:cubicBezTo>
                <a:cubicBezTo>
                  <a:pt x="5281" y="20194"/>
                  <a:pt x="4136" y="19423"/>
                  <a:pt x="3156" y="18446"/>
                </a:cubicBezTo>
                <a:cubicBezTo>
                  <a:pt x="2178" y="17466"/>
                  <a:pt x="1407" y="16323"/>
                  <a:pt x="844" y="15010"/>
                </a:cubicBezTo>
                <a:cubicBezTo>
                  <a:pt x="279" y="13699"/>
                  <a:pt x="0" y="12296"/>
                  <a:pt x="0" y="10802"/>
                </a:cubicBezTo>
                <a:cubicBezTo>
                  <a:pt x="0" y="9304"/>
                  <a:pt x="279" y="7901"/>
                  <a:pt x="844" y="6588"/>
                </a:cubicBezTo>
                <a:cubicBezTo>
                  <a:pt x="1407" y="5277"/>
                  <a:pt x="2178" y="4134"/>
                  <a:pt x="3156" y="3157"/>
                </a:cubicBezTo>
                <a:cubicBezTo>
                  <a:pt x="4136" y="2177"/>
                  <a:pt x="5281" y="1409"/>
                  <a:pt x="6595" y="844"/>
                </a:cubicBezTo>
                <a:cubicBezTo>
                  <a:pt x="7906" y="279"/>
                  <a:pt x="9308" y="0"/>
                  <a:pt x="10806" y="0"/>
                </a:cubicBezTo>
                <a:moveTo>
                  <a:pt x="14064" y="15899"/>
                </a:moveTo>
                <a:cubicBezTo>
                  <a:pt x="14064" y="15636"/>
                  <a:pt x="13937" y="15507"/>
                  <a:pt x="13686" y="15507"/>
                </a:cubicBezTo>
                <a:lnTo>
                  <a:pt x="12632" y="15507"/>
                </a:lnTo>
                <a:lnTo>
                  <a:pt x="12632" y="7703"/>
                </a:lnTo>
                <a:cubicBezTo>
                  <a:pt x="12632" y="7596"/>
                  <a:pt x="12598" y="7497"/>
                  <a:pt x="12521" y="7415"/>
                </a:cubicBezTo>
                <a:cubicBezTo>
                  <a:pt x="12451" y="7328"/>
                  <a:pt x="12355" y="7285"/>
                  <a:pt x="12239" y="7285"/>
                </a:cubicBezTo>
                <a:lnTo>
                  <a:pt x="8140" y="7285"/>
                </a:lnTo>
                <a:cubicBezTo>
                  <a:pt x="8033" y="7285"/>
                  <a:pt x="7937" y="7328"/>
                  <a:pt x="7861" y="7407"/>
                </a:cubicBezTo>
                <a:cubicBezTo>
                  <a:pt x="7784" y="7486"/>
                  <a:pt x="7745" y="7585"/>
                  <a:pt x="7745" y="7703"/>
                </a:cubicBezTo>
                <a:lnTo>
                  <a:pt x="7745" y="9581"/>
                </a:lnTo>
                <a:cubicBezTo>
                  <a:pt x="7745" y="9844"/>
                  <a:pt x="7878" y="9973"/>
                  <a:pt x="8140" y="9973"/>
                </a:cubicBezTo>
                <a:lnTo>
                  <a:pt x="9302" y="9973"/>
                </a:lnTo>
                <a:lnTo>
                  <a:pt x="9302" y="15506"/>
                </a:lnTo>
                <a:lnTo>
                  <a:pt x="8248" y="15506"/>
                </a:lnTo>
                <a:cubicBezTo>
                  <a:pt x="8140" y="15506"/>
                  <a:pt x="8042" y="15546"/>
                  <a:pt x="7962" y="15619"/>
                </a:cubicBezTo>
                <a:cubicBezTo>
                  <a:pt x="7883" y="15696"/>
                  <a:pt x="7841" y="15789"/>
                  <a:pt x="7841" y="15899"/>
                </a:cubicBezTo>
                <a:lnTo>
                  <a:pt x="7841" y="17777"/>
                </a:lnTo>
                <a:cubicBezTo>
                  <a:pt x="7841" y="17884"/>
                  <a:pt x="7883" y="17983"/>
                  <a:pt x="7962" y="18065"/>
                </a:cubicBezTo>
                <a:cubicBezTo>
                  <a:pt x="8042" y="18155"/>
                  <a:pt x="8140" y="18195"/>
                  <a:pt x="8248" y="18195"/>
                </a:cubicBezTo>
                <a:lnTo>
                  <a:pt x="13686" y="18195"/>
                </a:lnTo>
                <a:cubicBezTo>
                  <a:pt x="13796" y="18195"/>
                  <a:pt x="13883" y="18155"/>
                  <a:pt x="13957" y="18065"/>
                </a:cubicBezTo>
                <a:cubicBezTo>
                  <a:pt x="14030" y="17983"/>
                  <a:pt x="14064" y="17884"/>
                  <a:pt x="14064" y="17777"/>
                </a:cubicBezTo>
                <a:lnTo>
                  <a:pt x="14064" y="15899"/>
                </a:lnTo>
                <a:close/>
                <a:moveTo>
                  <a:pt x="9276" y="5622"/>
                </a:moveTo>
                <a:cubicBezTo>
                  <a:pt x="9276" y="5729"/>
                  <a:pt x="9322" y="5825"/>
                  <a:pt x="9406" y="5916"/>
                </a:cubicBezTo>
                <a:cubicBezTo>
                  <a:pt x="9491" y="5997"/>
                  <a:pt x="9590" y="6040"/>
                  <a:pt x="9695" y="6040"/>
                </a:cubicBezTo>
                <a:lnTo>
                  <a:pt x="12242" y="6040"/>
                </a:lnTo>
                <a:cubicBezTo>
                  <a:pt x="12352" y="6040"/>
                  <a:pt x="12442" y="5997"/>
                  <a:pt x="12516" y="5916"/>
                </a:cubicBezTo>
                <a:cubicBezTo>
                  <a:pt x="12595" y="5825"/>
                  <a:pt x="12634" y="5729"/>
                  <a:pt x="12634" y="5622"/>
                </a:cubicBezTo>
                <a:lnTo>
                  <a:pt x="12634" y="3377"/>
                </a:lnTo>
                <a:cubicBezTo>
                  <a:pt x="12634" y="3117"/>
                  <a:pt x="12504" y="2984"/>
                  <a:pt x="12242" y="2984"/>
                </a:cubicBezTo>
                <a:lnTo>
                  <a:pt x="9695" y="2984"/>
                </a:lnTo>
                <a:cubicBezTo>
                  <a:pt x="9590" y="2984"/>
                  <a:pt x="9491" y="3024"/>
                  <a:pt x="9406" y="3100"/>
                </a:cubicBezTo>
                <a:cubicBezTo>
                  <a:pt x="9322" y="3179"/>
                  <a:pt x="9276" y="3270"/>
                  <a:pt x="9276" y="3377"/>
                </a:cubicBezTo>
                <a:lnTo>
                  <a:pt x="9276" y="5622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331" name="AutoShape 90"/>
          <p:cNvSpPr/>
          <p:nvPr/>
        </p:nvSpPr>
        <p:spPr>
          <a:xfrm>
            <a:off x="3197675" y="2479777"/>
            <a:ext cx="198423" cy="21831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49" h="21483" fill="norm" stroke="1" extrusionOk="0">
                <a:moveTo>
                  <a:pt x="19090" y="14102"/>
                </a:moveTo>
                <a:lnTo>
                  <a:pt x="17954" y="15972"/>
                </a:lnTo>
                <a:lnTo>
                  <a:pt x="20740" y="18368"/>
                </a:lnTo>
                <a:cubicBezTo>
                  <a:pt x="21061" y="18646"/>
                  <a:pt x="21258" y="19020"/>
                  <a:pt x="21331" y="19487"/>
                </a:cubicBezTo>
                <a:cubicBezTo>
                  <a:pt x="21402" y="19954"/>
                  <a:pt x="21322" y="20379"/>
                  <a:pt x="21087" y="20767"/>
                </a:cubicBezTo>
                <a:cubicBezTo>
                  <a:pt x="20843" y="21149"/>
                  <a:pt x="20528" y="21383"/>
                  <a:pt x="20146" y="21459"/>
                </a:cubicBezTo>
                <a:cubicBezTo>
                  <a:pt x="19763" y="21535"/>
                  <a:pt x="19409" y="21433"/>
                  <a:pt x="19090" y="21155"/>
                </a:cubicBezTo>
                <a:lnTo>
                  <a:pt x="10068" y="13441"/>
                </a:lnTo>
                <a:cubicBezTo>
                  <a:pt x="9483" y="14158"/>
                  <a:pt x="8845" y="14740"/>
                  <a:pt x="8155" y="15190"/>
                </a:cubicBezTo>
                <a:cubicBezTo>
                  <a:pt x="7467" y="15643"/>
                  <a:pt x="6770" y="15950"/>
                  <a:pt x="6061" y="16113"/>
                </a:cubicBezTo>
                <a:cubicBezTo>
                  <a:pt x="5355" y="16279"/>
                  <a:pt x="4658" y="16290"/>
                  <a:pt x="3977" y="16141"/>
                </a:cubicBezTo>
                <a:cubicBezTo>
                  <a:pt x="3296" y="15995"/>
                  <a:pt x="2667" y="15671"/>
                  <a:pt x="2099" y="15176"/>
                </a:cubicBezTo>
                <a:cubicBezTo>
                  <a:pt x="1456" y="14631"/>
                  <a:pt x="959" y="13922"/>
                  <a:pt x="607" y="13059"/>
                </a:cubicBezTo>
                <a:cubicBezTo>
                  <a:pt x="252" y="12193"/>
                  <a:pt x="55" y="11259"/>
                  <a:pt x="10" y="10258"/>
                </a:cubicBezTo>
                <a:cubicBezTo>
                  <a:pt x="-36" y="9257"/>
                  <a:pt x="79" y="8222"/>
                  <a:pt x="348" y="7156"/>
                </a:cubicBezTo>
                <a:cubicBezTo>
                  <a:pt x="616" y="6085"/>
                  <a:pt x="1041" y="5064"/>
                  <a:pt x="1618" y="4085"/>
                </a:cubicBezTo>
                <a:cubicBezTo>
                  <a:pt x="2200" y="3107"/>
                  <a:pt x="2874" y="2300"/>
                  <a:pt x="3634" y="1664"/>
                </a:cubicBezTo>
                <a:cubicBezTo>
                  <a:pt x="4395" y="1026"/>
                  <a:pt x="5176" y="567"/>
                  <a:pt x="5984" y="292"/>
                </a:cubicBezTo>
                <a:cubicBezTo>
                  <a:pt x="6786" y="11"/>
                  <a:pt x="7584" y="-65"/>
                  <a:pt x="8375" y="56"/>
                </a:cubicBezTo>
                <a:cubicBezTo>
                  <a:pt x="9164" y="174"/>
                  <a:pt x="9885" y="511"/>
                  <a:pt x="10525" y="1057"/>
                </a:cubicBezTo>
                <a:cubicBezTo>
                  <a:pt x="11096" y="1532"/>
                  <a:pt x="11551" y="2134"/>
                  <a:pt x="11887" y="2862"/>
                </a:cubicBezTo>
                <a:cubicBezTo>
                  <a:pt x="12225" y="3585"/>
                  <a:pt x="12445" y="4381"/>
                  <a:pt x="12548" y="5236"/>
                </a:cubicBezTo>
                <a:cubicBezTo>
                  <a:pt x="12654" y="6093"/>
                  <a:pt x="12640" y="6985"/>
                  <a:pt x="12506" y="7913"/>
                </a:cubicBezTo>
                <a:cubicBezTo>
                  <a:pt x="12368" y="8844"/>
                  <a:pt x="12117" y="9758"/>
                  <a:pt x="11741" y="10655"/>
                </a:cubicBezTo>
                <a:lnTo>
                  <a:pt x="16393" y="14654"/>
                </a:lnTo>
                <a:lnTo>
                  <a:pt x="17527" y="12781"/>
                </a:lnTo>
                <a:lnTo>
                  <a:pt x="16348" y="11785"/>
                </a:lnTo>
                <a:cubicBezTo>
                  <a:pt x="16243" y="11695"/>
                  <a:pt x="16177" y="11571"/>
                  <a:pt x="16156" y="11417"/>
                </a:cubicBezTo>
                <a:cubicBezTo>
                  <a:pt x="16135" y="11259"/>
                  <a:pt x="16161" y="11110"/>
                  <a:pt x="16236" y="10978"/>
                </a:cubicBezTo>
                <a:lnTo>
                  <a:pt x="16808" y="10050"/>
                </a:lnTo>
                <a:cubicBezTo>
                  <a:pt x="16883" y="9924"/>
                  <a:pt x="16982" y="9845"/>
                  <a:pt x="17106" y="9814"/>
                </a:cubicBezTo>
                <a:cubicBezTo>
                  <a:pt x="17231" y="9783"/>
                  <a:pt x="17351" y="9814"/>
                  <a:pt x="17470" y="9912"/>
                </a:cubicBezTo>
                <a:lnTo>
                  <a:pt x="21336" y="13239"/>
                </a:lnTo>
                <a:cubicBezTo>
                  <a:pt x="21456" y="13329"/>
                  <a:pt x="21526" y="13453"/>
                  <a:pt x="21542" y="13610"/>
                </a:cubicBezTo>
                <a:cubicBezTo>
                  <a:pt x="21564" y="13768"/>
                  <a:pt x="21535" y="13911"/>
                  <a:pt x="21458" y="14046"/>
                </a:cubicBezTo>
                <a:lnTo>
                  <a:pt x="20909" y="14977"/>
                </a:lnTo>
                <a:cubicBezTo>
                  <a:pt x="20836" y="15103"/>
                  <a:pt x="20730" y="15180"/>
                  <a:pt x="20601" y="15213"/>
                </a:cubicBezTo>
                <a:cubicBezTo>
                  <a:pt x="20467" y="15244"/>
                  <a:pt x="20348" y="15213"/>
                  <a:pt x="20235" y="15126"/>
                </a:cubicBezTo>
                <a:lnTo>
                  <a:pt x="19090" y="14102"/>
                </a:lnTo>
                <a:close/>
                <a:moveTo>
                  <a:pt x="9558" y="7733"/>
                </a:moveTo>
                <a:cubicBezTo>
                  <a:pt x="9762" y="7403"/>
                  <a:pt x="9896" y="7046"/>
                  <a:pt x="9964" y="6670"/>
                </a:cubicBezTo>
                <a:cubicBezTo>
                  <a:pt x="10030" y="6293"/>
                  <a:pt x="10037" y="5916"/>
                  <a:pt x="9988" y="5539"/>
                </a:cubicBezTo>
                <a:cubicBezTo>
                  <a:pt x="9931" y="5162"/>
                  <a:pt x="9821" y="4808"/>
                  <a:pt x="9655" y="4476"/>
                </a:cubicBezTo>
                <a:cubicBezTo>
                  <a:pt x="9486" y="4144"/>
                  <a:pt x="9263" y="3860"/>
                  <a:pt x="8986" y="3627"/>
                </a:cubicBezTo>
                <a:cubicBezTo>
                  <a:pt x="8709" y="3385"/>
                  <a:pt x="8413" y="3222"/>
                  <a:pt x="8098" y="3140"/>
                </a:cubicBezTo>
                <a:cubicBezTo>
                  <a:pt x="7782" y="3062"/>
                  <a:pt x="7469" y="3053"/>
                  <a:pt x="7155" y="3115"/>
                </a:cubicBezTo>
                <a:cubicBezTo>
                  <a:pt x="6840" y="3180"/>
                  <a:pt x="6545" y="3312"/>
                  <a:pt x="6268" y="3515"/>
                </a:cubicBezTo>
                <a:cubicBezTo>
                  <a:pt x="5988" y="3714"/>
                  <a:pt x="5754" y="3981"/>
                  <a:pt x="5559" y="4313"/>
                </a:cubicBezTo>
                <a:cubicBezTo>
                  <a:pt x="5282" y="4789"/>
                  <a:pt x="5136" y="5306"/>
                  <a:pt x="5120" y="5854"/>
                </a:cubicBezTo>
                <a:cubicBezTo>
                  <a:pt x="5106" y="6408"/>
                  <a:pt x="5202" y="6920"/>
                  <a:pt x="5411" y="7398"/>
                </a:cubicBezTo>
                <a:cubicBezTo>
                  <a:pt x="4972" y="7308"/>
                  <a:pt x="4533" y="7364"/>
                  <a:pt x="4104" y="7564"/>
                </a:cubicBezTo>
                <a:cubicBezTo>
                  <a:pt x="3672" y="7767"/>
                  <a:pt x="3313" y="8107"/>
                  <a:pt x="3019" y="8582"/>
                </a:cubicBezTo>
                <a:cubicBezTo>
                  <a:pt x="2818" y="8914"/>
                  <a:pt x="2681" y="9268"/>
                  <a:pt x="2616" y="9645"/>
                </a:cubicBezTo>
                <a:cubicBezTo>
                  <a:pt x="2548" y="10022"/>
                  <a:pt x="2543" y="10393"/>
                  <a:pt x="2597" y="10761"/>
                </a:cubicBezTo>
                <a:cubicBezTo>
                  <a:pt x="2656" y="11130"/>
                  <a:pt x="2766" y="11479"/>
                  <a:pt x="2937" y="11813"/>
                </a:cubicBezTo>
                <a:cubicBezTo>
                  <a:pt x="3104" y="12142"/>
                  <a:pt x="3322" y="12429"/>
                  <a:pt x="3592" y="12660"/>
                </a:cubicBezTo>
                <a:cubicBezTo>
                  <a:pt x="3869" y="12902"/>
                  <a:pt x="4165" y="13065"/>
                  <a:pt x="4482" y="13146"/>
                </a:cubicBezTo>
                <a:cubicBezTo>
                  <a:pt x="4794" y="13225"/>
                  <a:pt x="5106" y="13236"/>
                  <a:pt x="5411" y="13171"/>
                </a:cubicBezTo>
                <a:cubicBezTo>
                  <a:pt x="5719" y="13110"/>
                  <a:pt x="6012" y="12978"/>
                  <a:pt x="6287" y="12775"/>
                </a:cubicBezTo>
                <a:cubicBezTo>
                  <a:pt x="6568" y="12572"/>
                  <a:pt x="6805" y="12308"/>
                  <a:pt x="7007" y="11974"/>
                </a:cubicBezTo>
                <a:cubicBezTo>
                  <a:pt x="7300" y="11498"/>
                  <a:pt x="7453" y="10984"/>
                  <a:pt x="7469" y="10433"/>
                </a:cubicBezTo>
                <a:cubicBezTo>
                  <a:pt x="7483" y="9881"/>
                  <a:pt x="7383" y="9367"/>
                  <a:pt x="7164" y="8892"/>
                </a:cubicBezTo>
                <a:cubicBezTo>
                  <a:pt x="7608" y="8979"/>
                  <a:pt x="8042" y="8931"/>
                  <a:pt x="8474" y="8737"/>
                </a:cubicBezTo>
                <a:cubicBezTo>
                  <a:pt x="8908" y="8542"/>
                  <a:pt x="9267" y="8211"/>
                  <a:pt x="9558" y="7733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332" name="AutoShape 92"/>
          <p:cNvSpPr/>
          <p:nvPr/>
        </p:nvSpPr>
        <p:spPr>
          <a:xfrm>
            <a:off x="4142771" y="2485314"/>
            <a:ext cx="199209" cy="21918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4288" y="12518"/>
                </a:moveTo>
                <a:cubicBezTo>
                  <a:pt x="14688" y="12518"/>
                  <a:pt x="15038" y="12648"/>
                  <a:pt x="15347" y="12911"/>
                </a:cubicBezTo>
                <a:lnTo>
                  <a:pt x="20701" y="17165"/>
                </a:lnTo>
                <a:cubicBezTo>
                  <a:pt x="20977" y="17408"/>
                  <a:pt x="21198" y="17704"/>
                  <a:pt x="21358" y="18052"/>
                </a:cubicBezTo>
                <a:cubicBezTo>
                  <a:pt x="21518" y="18399"/>
                  <a:pt x="21600" y="18780"/>
                  <a:pt x="21600" y="19192"/>
                </a:cubicBezTo>
                <a:cubicBezTo>
                  <a:pt x="21600" y="19861"/>
                  <a:pt x="21403" y="20429"/>
                  <a:pt x="21007" y="20897"/>
                </a:cubicBezTo>
                <a:cubicBezTo>
                  <a:pt x="20614" y="21366"/>
                  <a:pt x="20144" y="21600"/>
                  <a:pt x="19595" y="21600"/>
                </a:cubicBezTo>
                <a:cubicBezTo>
                  <a:pt x="19183" y="21600"/>
                  <a:pt x="18811" y="21459"/>
                  <a:pt x="18479" y="21180"/>
                </a:cubicBezTo>
                <a:lnTo>
                  <a:pt x="13129" y="16925"/>
                </a:lnTo>
                <a:cubicBezTo>
                  <a:pt x="12600" y="16499"/>
                  <a:pt x="12320" y="15909"/>
                  <a:pt x="12282" y="15155"/>
                </a:cubicBezTo>
                <a:lnTo>
                  <a:pt x="9713" y="13097"/>
                </a:lnTo>
                <a:lnTo>
                  <a:pt x="8518" y="15234"/>
                </a:lnTo>
                <a:cubicBezTo>
                  <a:pt x="8412" y="15412"/>
                  <a:pt x="8273" y="15505"/>
                  <a:pt x="8101" y="15505"/>
                </a:cubicBezTo>
                <a:cubicBezTo>
                  <a:pt x="7995" y="15505"/>
                  <a:pt x="7901" y="15469"/>
                  <a:pt x="7819" y="15398"/>
                </a:cubicBezTo>
                <a:cubicBezTo>
                  <a:pt x="8233" y="15748"/>
                  <a:pt x="8445" y="16200"/>
                  <a:pt x="8452" y="16747"/>
                </a:cubicBezTo>
                <a:cubicBezTo>
                  <a:pt x="8452" y="16973"/>
                  <a:pt x="8412" y="17188"/>
                  <a:pt x="8334" y="17391"/>
                </a:cubicBezTo>
                <a:cubicBezTo>
                  <a:pt x="8254" y="17592"/>
                  <a:pt x="8150" y="17778"/>
                  <a:pt x="8016" y="17945"/>
                </a:cubicBezTo>
                <a:cubicBezTo>
                  <a:pt x="7884" y="18108"/>
                  <a:pt x="7736" y="18241"/>
                  <a:pt x="7567" y="18343"/>
                </a:cubicBezTo>
                <a:cubicBezTo>
                  <a:pt x="7395" y="18441"/>
                  <a:pt x="7221" y="18489"/>
                  <a:pt x="7042" y="18489"/>
                </a:cubicBezTo>
                <a:cubicBezTo>
                  <a:pt x="6781" y="18489"/>
                  <a:pt x="6545" y="18410"/>
                  <a:pt x="6343" y="18247"/>
                </a:cubicBezTo>
                <a:lnTo>
                  <a:pt x="550" y="13628"/>
                </a:lnTo>
                <a:cubicBezTo>
                  <a:pt x="183" y="13329"/>
                  <a:pt x="0" y="12916"/>
                  <a:pt x="0" y="12380"/>
                </a:cubicBezTo>
                <a:cubicBezTo>
                  <a:pt x="0" y="11940"/>
                  <a:pt x="136" y="11530"/>
                  <a:pt x="416" y="11152"/>
                </a:cubicBezTo>
                <a:cubicBezTo>
                  <a:pt x="694" y="10773"/>
                  <a:pt x="1023" y="10581"/>
                  <a:pt x="1407" y="10581"/>
                </a:cubicBezTo>
                <a:cubicBezTo>
                  <a:pt x="1673" y="10581"/>
                  <a:pt x="1925" y="10682"/>
                  <a:pt x="2174" y="10881"/>
                </a:cubicBezTo>
                <a:cubicBezTo>
                  <a:pt x="2024" y="10756"/>
                  <a:pt x="1944" y="10586"/>
                  <a:pt x="1939" y="10380"/>
                </a:cubicBezTo>
                <a:cubicBezTo>
                  <a:pt x="1939" y="10310"/>
                  <a:pt x="1967" y="10202"/>
                  <a:pt x="2026" y="10058"/>
                </a:cubicBezTo>
                <a:lnTo>
                  <a:pt x="5792" y="3271"/>
                </a:lnTo>
                <a:cubicBezTo>
                  <a:pt x="5898" y="3094"/>
                  <a:pt x="6034" y="2998"/>
                  <a:pt x="6209" y="2989"/>
                </a:cubicBezTo>
                <a:cubicBezTo>
                  <a:pt x="6329" y="2989"/>
                  <a:pt x="6418" y="3029"/>
                  <a:pt x="6479" y="3111"/>
                </a:cubicBezTo>
                <a:cubicBezTo>
                  <a:pt x="6293" y="2947"/>
                  <a:pt x="6140" y="2755"/>
                  <a:pt x="6027" y="2529"/>
                </a:cubicBezTo>
                <a:cubicBezTo>
                  <a:pt x="5914" y="2303"/>
                  <a:pt x="5860" y="2052"/>
                  <a:pt x="5860" y="1770"/>
                </a:cubicBezTo>
                <a:cubicBezTo>
                  <a:pt x="5860" y="1329"/>
                  <a:pt x="6001" y="926"/>
                  <a:pt x="6289" y="556"/>
                </a:cubicBezTo>
                <a:cubicBezTo>
                  <a:pt x="6573" y="189"/>
                  <a:pt x="6898" y="0"/>
                  <a:pt x="7268" y="0"/>
                </a:cubicBezTo>
                <a:cubicBezTo>
                  <a:pt x="7515" y="0"/>
                  <a:pt x="7750" y="90"/>
                  <a:pt x="7964" y="259"/>
                </a:cubicBezTo>
                <a:lnTo>
                  <a:pt x="13758" y="4881"/>
                </a:lnTo>
                <a:cubicBezTo>
                  <a:pt x="13932" y="5025"/>
                  <a:pt x="14066" y="5205"/>
                  <a:pt x="14163" y="5426"/>
                </a:cubicBezTo>
                <a:cubicBezTo>
                  <a:pt x="14259" y="5646"/>
                  <a:pt x="14311" y="5889"/>
                  <a:pt x="14311" y="6151"/>
                </a:cubicBezTo>
                <a:cubicBezTo>
                  <a:pt x="14311" y="6374"/>
                  <a:pt x="14271" y="6594"/>
                  <a:pt x="14191" y="6806"/>
                </a:cubicBezTo>
                <a:cubicBezTo>
                  <a:pt x="14113" y="7021"/>
                  <a:pt x="14015" y="7204"/>
                  <a:pt x="13892" y="7368"/>
                </a:cubicBezTo>
                <a:cubicBezTo>
                  <a:pt x="13772" y="7529"/>
                  <a:pt x="13624" y="7662"/>
                  <a:pt x="13443" y="7763"/>
                </a:cubicBezTo>
                <a:cubicBezTo>
                  <a:pt x="13261" y="7871"/>
                  <a:pt x="13082" y="7921"/>
                  <a:pt x="12901" y="7921"/>
                </a:cubicBezTo>
                <a:cubicBezTo>
                  <a:pt x="12656" y="7921"/>
                  <a:pt x="12398" y="7820"/>
                  <a:pt x="12136" y="7611"/>
                </a:cubicBezTo>
                <a:cubicBezTo>
                  <a:pt x="12285" y="7738"/>
                  <a:pt x="12367" y="7902"/>
                  <a:pt x="12374" y="8111"/>
                </a:cubicBezTo>
                <a:cubicBezTo>
                  <a:pt x="12374" y="8238"/>
                  <a:pt x="12343" y="8348"/>
                  <a:pt x="12282" y="8449"/>
                </a:cubicBezTo>
                <a:lnTo>
                  <a:pt x="11101" y="10581"/>
                </a:lnTo>
                <a:lnTo>
                  <a:pt x="13657" y="12626"/>
                </a:lnTo>
                <a:cubicBezTo>
                  <a:pt x="13763" y="12589"/>
                  <a:pt x="13866" y="12564"/>
                  <a:pt x="13972" y="12547"/>
                </a:cubicBezTo>
                <a:cubicBezTo>
                  <a:pt x="14078" y="12527"/>
                  <a:pt x="14184" y="12518"/>
                  <a:pt x="14288" y="12518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33" name="AutoShape 93"/>
          <p:cNvSpPr/>
          <p:nvPr/>
        </p:nvSpPr>
        <p:spPr>
          <a:xfrm>
            <a:off x="6351921" y="2490932"/>
            <a:ext cx="198414" cy="1992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76" h="21600" fill="norm" stroke="1" extrusionOk="0">
                <a:moveTo>
                  <a:pt x="12387" y="0"/>
                </a:moveTo>
                <a:cubicBezTo>
                  <a:pt x="12914" y="0"/>
                  <a:pt x="13416" y="44"/>
                  <a:pt x="13895" y="126"/>
                </a:cubicBezTo>
                <a:cubicBezTo>
                  <a:pt x="14375" y="211"/>
                  <a:pt x="14851" y="305"/>
                  <a:pt x="15325" y="407"/>
                </a:cubicBezTo>
                <a:cubicBezTo>
                  <a:pt x="15692" y="481"/>
                  <a:pt x="16071" y="551"/>
                  <a:pt x="16466" y="619"/>
                </a:cubicBezTo>
                <a:cubicBezTo>
                  <a:pt x="16861" y="683"/>
                  <a:pt x="17276" y="716"/>
                  <a:pt x="17714" y="716"/>
                </a:cubicBezTo>
                <a:lnTo>
                  <a:pt x="17742" y="716"/>
                </a:lnTo>
                <a:cubicBezTo>
                  <a:pt x="18000" y="716"/>
                  <a:pt x="18280" y="692"/>
                  <a:pt x="18580" y="648"/>
                </a:cubicBezTo>
                <a:cubicBezTo>
                  <a:pt x="18877" y="601"/>
                  <a:pt x="19177" y="575"/>
                  <a:pt x="19471" y="575"/>
                </a:cubicBezTo>
                <a:cubicBezTo>
                  <a:pt x="19696" y="575"/>
                  <a:pt x="19900" y="604"/>
                  <a:pt x="20080" y="660"/>
                </a:cubicBezTo>
                <a:cubicBezTo>
                  <a:pt x="20268" y="715"/>
                  <a:pt x="20410" y="833"/>
                  <a:pt x="20517" y="1012"/>
                </a:cubicBezTo>
                <a:cubicBezTo>
                  <a:pt x="20724" y="1299"/>
                  <a:pt x="20842" y="1637"/>
                  <a:pt x="20867" y="2018"/>
                </a:cubicBezTo>
                <a:cubicBezTo>
                  <a:pt x="20895" y="2393"/>
                  <a:pt x="20884" y="2751"/>
                  <a:pt x="20842" y="3077"/>
                </a:cubicBezTo>
                <a:cubicBezTo>
                  <a:pt x="20803" y="3403"/>
                  <a:pt x="20769" y="3734"/>
                  <a:pt x="20733" y="4075"/>
                </a:cubicBezTo>
                <a:cubicBezTo>
                  <a:pt x="20699" y="4412"/>
                  <a:pt x="20705" y="4746"/>
                  <a:pt x="20758" y="5081"/>
                </a:cubicBezTo>
                <a:cubicBezTo>
                  <a:pt x="20797" y="5301"/>
                  <a:pt x="20848" y="5483"/>
                  <a:pt x="20912" y="5638"/>
                </a:cubicBezTo>
                <a:cubicBezTo>
                  <a:pt x="20980" y="5794"/>
                  <a:pt x="21050" y="5964"/>
                  <a:pt x="21120" y="6152"/>
                </a:cubicBezTo>
                <a:cubicBezTo>
                  <a:pt x="21195" y="6319"/>
                  <a:pt x="21243" y="6509"/>
                  <a:pt x="21268" y="6712"/>
                </a:cubicBezTo>
                <a:cubicBezTo>
                  <a:pt x="21296" y="6917"/>
                  <a:pt x="21327" y="7117"/>
                  <a:pt x="21364" y="7301"/>
                </a:cubicBezTo>
                <a:cubicBezTo>
                  <a:pt x="21526" y="8275"/>
                  <a:pt x="21593" y="9191"/>
                  <a:pt x="21571" y="10050"/>
                </a:cubicBezTo>
                <a:cubicBezTo>
                  <a:pt x="21549" y="10905"/>
                  <a:pt x="21445" y="11703"/>
                  <a:pt x="21263" y="12445"/>
                </a:cubicBezTo>
                <a:cubicBezTo>
                  <a:pt x="21080" y="13184"/>
                  <a:pt x="20828" y="13877"/>
                  <a:pt x="20506" y="14531"/>
                </a:cubicBezTo>
                <a:cubicBezTo>
                  <a:pt x="20183" y="15179"/>
                  <a:pt x="19819" y="15801"/>
                  <a:pt x="19418" y="16391"/>
                </a:cubicBezTo>
                <a:cubicBezTo>
                  <a:pt x="19087" y="16848"/>
                  <a:pt x="18734" y="17303"/>
                  <a:pt x="18358" y="17761"/>
                </a:cubicBezTo>
                <a:cubicBezTo>
                  <a:pt x="17983" y="18215"/>
                  <a:pt x="17571" y="18641"/>
                  <a:pt x="17122" y="19045"/>
                </a:cubicBezTo>
                <a:cubicBezTo>
                  <a:pt x="16674" y="19447"/>
                  <a:pt x="16183" y="19808"/>
                  <a:pt x="15639" y="20131"/>
                </a:cubicBezTo>
                <a:cubicBezTo>
                  <a:pt x="15098" y="20457"/>
                  <a:pt x="14495" y="20732"/>
                  <a:pt x="13837" y="20967"/>
                </a:cubicBezTo>
                <a:cubicBezTo>
                  <a:pt x="13153" y="21219"/>
                  <a:pt x="12446" y="21380"/>
                  <a:pt x="11709" y="21448"/>
                </a:cubicBezTo>
                <a:cubicBezTo>
                  <a:pt x="10969" y="21510"/>
                  <a:pt x="10258" y="21562"/>
                  <a:pt x="9580" y="21600"/>
                </a:cubicBezTo>
                <a:lnTo>
                  <a:pt x="9165" y="21600"/>
                </a:lnTo>
                <a:cubicBezTo>
                  <a:pt x="8234" y="21600"/>
                  <a:pt x="7363" y="21521"/>
                  <a:pt x="6555" y="21366"/>
                </a:cubicBezTo>
                <a:cubicBezTo>
                  <a:pt x="5745" y="21213"/>
                  <a:pt x="4882" y="21137"/>
                  <a:pt x="3970" y="21137"/>
                </a:cubicBezTo>
                <a:lnTo>
                  <a:pt x="3917" y="21137"/>
                </a:lnTo>
                <a:cubicBezTo>
                  <a:pt x="3603" y="21137"/>
                  <a:pt x="3258" y="21187"/>
                  <a:pt x="2880" y="21284"/>
                </a:cubicBezTo>
                <a:cubicBezTo>
                  <a:pt x="2510" y="21383"/>
                  <a:pt x="2137" y="21442"/>
                  <a:pt x="1770" y="21457"/>
                </a:cubicBezTo>
                <a:lnTo>
                  <a:pt x="1742" y="21457"/>
                </a:lnTo>
                <a:cubicBezTo>
                  <a:pt x="1411" y="21457"/>
                  <a:pt x="1117" y="21378"/>
                  <a:pt x="864" y="21213"/>
                </a:cubicBezTo>
                <a:cubicBezTo>
                  <a:pt x="609" y="21052"/>
                  <a:pt x="416" y="20849"/>
                  <a:pt x="292" y="20615"/>
                </a:cubicBezTo>
                <a:cubicBezTo>
                  <a:pt x="113" y="20289"/>
                  <a:pt x="35" y="19952"/>
                  <a:pt x="57" y="19600"/>
                </a:cubicBezTo>
                <a:cubicBezTo>
                  <a:pt x="79" y="19248"/>
                  <a:pt x="138" y="18925"/>
                  <a:pt x="225" y="18638"/>
                </a:cubicBezTo>
                <a:cubicBezTo>
                  <a:pt x="312" y="18347"/>
                  <a:pt x="363" y="18036"/>
                  <a:pt x="368" y="17702"/>
                </a:cubicBezTo>
                <a:cubicBezTo>
                  <a:pt x="371" y="17370"/>
                  <a:pt x="349" y="17018"/>
                  <a:pt x="298" y="16643"/>
                </a:cubicBezTo>
                <a:cubicBezTo>
                  <a:pt x="250" y="16267"/>
                  <a:pt x="192" y="15889"/>
                  <a:pt x="133" y="15504"/>
                </a:cubicBezTo>
                <a:cubicBezTo>
                  <a:pt x="68" y="15120"/>
                  <a:pt x="29" y="14736"/>
                  <a:pt x="12" y="14354"/>
                </a:cubicBezTo>
                <a:cubicBezTo>
                  <a:pt x="-7" y="14026"/>
                  <a:pt x="-5" y="13706"/>
                  <a:pt x="23" y="13389"/>
                </a:cubicBezTo>
                <a:cubicBezTo>
                  <a:pt x="51" y="13078"/>
                  <a:pt x="82" y="12729"/>
                  <a:pt x="119" y="12345"/>
                </a:cubicBezTo>
                <a:cubicBezTo>
                  <a:pt x="155" y="12019"/>
                  <a:pt x="186" y="11679"/>
                  <a:pt x="211" y="11333"/>
                </a:cubicBezTo>
                <a:cubicBezTo>
                  <a:pt x="239" y="10987"/>
                  <a:pt x="284" y="10681"/>
                  <a:pt x="346" y="10405"/>
                </a:cubicBezTo>
                <a:cubicBezTo>
                  <a:pt x="472" y="9789"/>
                  <a:pt x="609" y="9190"/>
                  <a:pt x="758" y="8610"/>
                </a:cubicBezTo>
                <a:cubicBezTo>
                  <a:pt x="904" y="8026"/>
                  <a:pt x="1103" y="7483"/>
                  <a:pt x="1352" y="6967"/>
                </a:cubicBezTo>
                <a:cubicBezTo>
                  <a:pt x="1532" y="6583"/>
                  <a:pt x="1731" y="6201"/>
                  <a:pt x="1955" y="5826"/>
                </a:cubicBezTo>
                <a:cubicBezTo>
                  <a:pt x="2179" y="5453"/>
                  <a:pt x="2420" y="5080"/>
                  <a:pt x="2681" y="4717"/>
                </a:cubicBezTo>
                <a:cubicBezTo>
                  <a:pt x="2771" y="4588"/>
                  <a:pt x="2866" y="4473"/>
                  <a:pt x="2964" y="4374"/>
                </a:cubicBezTo>
                <a:cubicBezTo>
                  <a:pt x="3062" y="4277"/>
                  <a:pt x="3169" y="4183"/>
                  <a:pt x="3286" y="4086"/>
                </a:cubicBezTo>
                <a:cubicBezTo>
                  <a:pt x="3491" y="3872"/>
                  <a:pt x="3690" y="3658"/>
                  <a:pt x="3889" y="3449"/>
                </a:cubicBezTo>
                <a:cubicBezTo>
                  <a:pt x="4085" y="3238"/>
                  <a:pt x="4304" y="3036"/>
                  <a:pt x="4545" y="2851"/>
                </a:cubicBezTo>
                <a:cubicBezTo>
                  <a:pt x="4786" y="2663"/>
                  <a:pt x="5044" y="2493"/>
                  <a:pt x="5319" y="2338"/>
                </a:cubicBezTo>
                <a:cubicBezTo>
                  <a:pt x="5591" y="2182"/>
                  <a:pt x="5885" y="2027"/>
                  <a:pt x="6199" y="1868"/>
                </a:cubicBezTo>
                <a:cubicBezTo>
                  <a:pt x="6494" y="1719"/>
                  <a:pt x="6796" y="1581"/>
                  <a:pt x="7102" y="1455"/>
                </a:cubicBezTo>
                <a:cubicBezTo>
                  <a:pt x="7413" y="1329"/>
                  <a:pt x="7733" y="1197"/>
                  <a:pt x="8063" y="1065"/>
                </a:cubicBezTo>
                <a:cubicBezTo>
                  <a:pt x="8691" y="795"/>
                  <a:pt x="9387" y="554"/>
                  <a:pt x="10158" y="349"/>
                </a:cubicBezTo>
                <a:lnTo>
                  <a:pt x="10186" y="323"/>
                </a:lnTo>
                <a:cubicBezTo>
                  <a:pt x="10584" y="211"/>
                  <a:pt x="10969" y="129"/>
                  <a:pt x="11325" y="76"/>
                </a:cubicBezTo>
                <a:cubicBezTo>
                  <a:pt x="11684" y="26"/>
                  <a:pt x="12037" y="0"/>
                  <a:pt x="12387" y="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34" name="AutoShape 94"/>
          <p:cNvSpPr/>
          <p:nvPr/>
        </p:nvSpPr>
        <p:spPr>
          <a:xfrm>
            <a:off x="6784854" y="2485351"/>
            <a:ext cx="198412" cy="19846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0272" y="9829"/>
                </a:moveTo>
                <a:cubicBezTo>
                  <a:pt x="20672" y="9939"/>
                  <a:pt x="20996" y="10131"/>
                  <a:pt x="21233" y="10408"/>
                </a:cubicBezTo>
                <a:cubicBezTo>
                  <a:pt x="21482" y="10681"/>
                  <a:pt x="21600" y="11002"/>
                  <a:pt x="21600" y="11359"/>
                </a:cubicBezTo>
                <a:lnTo>
                  <a:pt x="21600" y="19988"/>
                </a:lnTo>
                <a:cubicBezTo>
                  <a:pt x="21600" y="20420"/>
                  <a:pt x="21399" y="20797"/>
                  <a:pt x="21003" y="21117"/>
                </a:cubicBezTo>
                <a:cubicBezTo>
                  <a:pt x="20607" y="21439"/>
                  <a:pt x="20139" y="21600"/>
                  <a:pt x="19599" y="21600"/>
                </a:cubicBezTo>
                <a:lnTo>
                  <a:pt x="2016" y="21600"/>
                </a:lnTo>
                <a:cubicBezTo>
                  <a:pt x="1476" y="21600"/>
                  <a:pt x="1004" y="21439"/>
                  <a:pt x="604" y="21117"/>
                </a:cubicBezTo>
                <a:cubicBezTo>
                  <a:pt x="198" y="20797"/>
                  <a:pt x="0" y="20420"/>
                  <a:pt x="0" y="19988"/>
                </a:cubicBezTo>
                <a:lnTo>
                  <a:pt x="0" y="11359"/>
                </a:lnTo>
                <a:cubicBezTo>
                  <a:pt x="0" y="11002"/>
                  <a:pt x="122" y="10681"/>
                  <a:pt x="367" y="10408"/>
                </a:cubicBezTo>
                <a:cubicBezTo>
                  <a:pt x="619" y="10131"/>
                  <a:pt x="939" y="9938"/>
                  <a:pt x="1346" y="9829"/>
                </a:cubicBezTo>
                <a:lnTo>
                  <a:pt x="1346" y="7566"/>
                </a:lnTo>
                <a:cubicBezTo>
                  <a:pt x="1346" y="6530"/>
                  <a:pt x="1591" y="5551"/>
                  <a:pt x="2084" y="4632"/>
                </a:cubicBezTo>
                <a:cubicBezTo>
                  <a:pt x="2581" y="3711"/>
                  <a:pt x="3254" y="2908"/>
                  <a:pt x="4108" y="2219"/>
                </a:cubicBezTo>
                <a:cubicBezTo>
                  <a:pt x="4968" y="1531"/>
                  <a:pt x="5973" y="990"/>
                  <a:pt x="7125" y="593"/>
                </a:cubicBezTo>
                <a:cubicBezTo>
                  <a:pt x="8281" y="198"/>
                  <a:pt x="9509" y="0"/>
                  <a:pt x="10810" y="0"/>
                </a:cubicBezTo>
                <a:cubicBezTo>
                  <a:pt x="12106" y="0"/>
                  <a:pt x="13330" y="198"/>
                  <a:pt x="14479" y="593"/>
                </a:cubicBezTo>
                <a:cubicBezTo>
                  <a:pt x="15631" y="990"/>
                  <a:pt x="16635" y="1531"/>
                  <a:pt x="17496" y="2219"/>
                </a:cubicBezTo>
                <a:cubicBezTo>
                  <a:pt x="18356" y="2908"/>
                  <a:pt x="19037" y="3714"/>
                  <a:pt x="19534" y="4641"/>
                </a:cubicBezTo>
                <a:cubicBezTo>
                  <a:pt x="20023" y="5562"/>
                  <a:pt x="20272" y="6538"/>
                  <a:pt x="20272" y="7566"/>
                </a:cubicBezTo>
                <a:lnTo>
                  <a:pt x="20272" y="9829"/>
                </a:lnTo>
                <a:close/>
                <a:moveTo>
                  <a:pt x="16203" y="7566"/>
                </a:moveTo>
                <a:cubicBezTo>
                  <a:pt x="16203" y="6961"/>
                  <a:pt x="16063" y="6394"/>
                  <a:pt x="15782" y="5870"/>
                </a:cubicBezTo>
                <a:cubicBezTo>
                  <a:pt x="15497" y="5349"/>
                  <a:pt x="15109" y="4894"/>
                  <a:pt x="14615" y="4508"/>
                </a:cubicBezTo>
                <a:cubicBezTo>
                  <a:pt x="14126" y="4123"/>
                  <a:pt x="13546" y="3817"/>
                  <a:pt x="12887" y="3593"/>
                </a:cubicBezTo>
                <a:cubicBezTo>
                  <a:pt x="12225" y="3365"/>
                  <a:pt x="11533" y="3253"/>
                  <a:pt x="10810" y="3253"/>
                </a:cubicBezTo>
                <a:cubicBezTo>
                  <a:pt x="10049" y="3253"/>
                  <a:pt x="9347" y="3365"/>
                  <a:pt x="8706" y="3593"/>
                </a:cubicBezTo>
                <a:cubicBezTo>
                  <a:pt x="8061" y="3817"/>
                  <a:pt x="7489" y="4123"/>
                  <a:pt x="6988" y="4508"/>
                </a:cubicBezTo>
                <a:cubicBezTo>
                  <a:pt x="6488" y="4894"/>
                  <a:pt x="6099" y="5352"/>
                  <a:pt x="5818" y="5879"/>
                </a:cubicBezTo>
                <a:cubicBezTo>
                  <a:pt x="5537" y="6406"/>
                  <a:pt x="5397" y="6970"/>
                  <a:pt x="5397" y="7566"/>
                </a:cubicBezTo>
                <a:lnTo>
                  <a:pt x="5397" y="9717"/>
                </a:lnTo>
                <a:lnTo>
                  <a:pt x="16203" y="9717"/>
                </a:lnTo>
                <a:lnTo>
                  <a:pt x="16203" y="7566"/>
                </a:lnTo>
                <a:close/>
                <a:moveTo>
                  <a:pt x="11965" y="15410"/>
                </a:moveTo>
                <a:cubicBezTo>
                  <a:pt x="12297" y="15246"/>
                  <a:pt x="12570" y="15021"/>
                  <a:pt x="12783" y="14745"/>
                </a:cubicBezTo>
                <a:cubicBezTo>
                  <a:pt x="12991" y="14463"/>
                  <a:pt x="13099" y="14160"/>
                  <a:pt x="13099" y="13841"/>
                </a:cubicBezTo>
                <a:cubicBezTo>
                  <a:pt x="13099" y="13334"/>
                  <a:pt x="12876" y="12899"/>
                  <a:pt x="12430" y="12531"/>
                </a:cubicBezTo>
                <a:cubicBezTo>
                  <a:pt x="11980" y="12162"/>
                  <a:pt x="11440" y="11981"/>
                  <a:pt x="10810" y="11981"/>
                </a:cubicBezTo>
                <a:cubicBezTo>
                  <a:pt x="10175" y="11981"/>
                  <a:pt x="9638" y="12162"/>
                  <a:pt x="9188" y="12531"/>
                </a:cubicBezTo>
                <a:cubicBezTo>
                  <a:pt x="8738" y="12899"/>
                  <a:pt x="8515" y="13334"/>
                  <a:pt x="8515" y="13841"/>
                </a:cubicBezTo>
                <a:cubicBezTo>
                  <a:pt x="8515" y="14160"/>
                  <a:pt x="8616" y="14463"/>
                  <a:pt x="8825" y="14745"/>
                </a:cubicBezTo>
                <a:cubicBezTo>
                  <a:pt x="9033" y="15021"/>
                  <a:pt x="9300" y="15234"/>
                  <a:pt x="9638" y="15384"/>
                </a:cubicBezTo>
                <a:lnTo>
                  <a:pt x="8515" y="19340"/>
                </a:lnTo>
                <a:lnTo>
                  <a:pt x="13099" y="19340"/>
                </a:lnTo>
                <a:lnTo>
                  <a:pt x="11965" y="15410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35" name="AutoShape 95"/>
          <p:cNvSpPr/>
          <p:nvPr/>
        </p:nvSpPr>
        <p:spPr>
          <a:xfrm>
            <a:off x="336960" y="2853601"/>
            <a:ext cx="199208" cy="19846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5293" y="0"/>
                </a:moveTo>
                <a:cubicBezTo>
                  <a:pt x="16157" y="0"/>
                  <a:pt x="16976" y="198"/>
                  <a:pt x="17746" y="593"/>
                </a:cubicBezTo>
                <a:cubicBezTo>
                  <a:pt x="18517" y="987"/>
                  <a:pt x="19186" y="1531"/>
                  <a:pt x="19757" y="2219"/>
                </a:cubicBezTo>
                <a:cubicBezTo>
                  <a:pt x="20326" y="2908"/>
                  <a:pt x="20777" y="3714"/>
                  <a:pt x="21108" y="4641"/>
                </a:cubicBezTo>
                <a:cubicBezTo>
                  <a:pt x="21435" y="5562"/>
                  <a:pt x="21600" y="6538"/>
                  <a:pt x="21600" y="7566"/>
                </a:cubicBezTo>
                <a:lnTo>
                  <a:pt x="21600" y="9662"/>
                </a:lnTo>
                <a:cubicBezTo>
                  <a:pt x="21600" y="9965"/>
                  <a:pt x="21517" y="10221"/>
                  <a:pt x="21341" y="10428"/>
                </a:cubicBezTo>
                <a:cubicBezTo>
                  <a:pt x="21169" y="10635"/>
                  <a:pt x="20957" y="10736"/>
                  <a:pt x="20705" y="10736"/>
                </a:cubicBezTo>
                <a:lnTo>
                  <a:pt x="19786" y="10736"/>
                </a:lnTo>
                <a:cubicBezTo>
                  <a:pt x="19532" y="10736"/>
                  <a:pt x="19323" y="10632"/>
                  <a:pt x="19153" y="10422"/>
                </a:cubicBezTo>
                <a:cubicBezTo>
                  <a:pt x="18985" y="10209"/>
                  <a:pt x="18901" y="9956"/>
                  <a:pt x="18901" y="9662"/>
                </a:cubicBezTo>
                <a:lnTo>
                  <a:pt x="18901" y="7566"/>
                </a:lnTo>
                <a:cubicBezTo>
                  <a:pt x="18901" y="6961"/>
                  <a:pt x="18807" y="6394"/>
                  <a:pt x="18615" y="5870"/>
                </a:cubicBezTo>
                <a:cubicBezTo>
                  <a:pt x="18423" y="5349"/>
                  <a:pt x="18164" y="4894"/>
                  <a:pt x="17845" y="4508"/>
                </a:cubicBezTo>
                <a:cubicBezTo>
                  <a:pt x="17523" y="4123"/>
                  <a:pt x="17141" y="3817"/>
                  <a:pt x="16707" y="3593"/>
                </a:cubicBezTo>
                <a:cubicBezTo>
                  <a:pt x="16270" y="3365"/>
                  <a:pt x="15797" y="3253"/>
                  <a:pt x="15293" y="3253"/>
                </a:cubicBezTo>
                <a:cubicBezTo>
                  <a:pt x="14789" y="3253"/>
                  <a:pt x="14321" y="3365"/>
                  <a:pt x="13892" y="3593"/>
                </a:cubicBezTo>
                <a:cubicBezTo>
                  <a:pt x="13462" y="3817"/>
                  <a:pt x="13083" y="4123"/>
                  <a:pt x="12754" y="4508"/>
                </a:cubicBezTo>
                <a:cubicBezTo>
                  <a:pt x="12423" y="4894"/>
                  <a:pt x="12166" y="5352"/>
                  <a:pt x="11979" y="5876"/>
                </a:cubicBezTo>
                <a:cubicBezTo>
                  <a:pt x="11789" y="6406"/>
                  <a:pt x="11696" y="6970"/>
                  <a:pt x="11696" y="7566"/>
                </a:cubicBezTo>
                <a:lnTo>
                  <a:pt x="11696" y="9717"/>
                </a:lnTo>
                <a:lnTo>
                  <a:pt x="13064" y="9717"/>
                </a:lnTo>
                <a:cubicBezTo>
                  <a:pt x="13424" y="9717"/>
                  <a:pt x="13736" y="9875"/>
                  <a:pt x="14002" y="10192"/>
                </a:cubicBezTo>
                <a:cubicBezTo>
                  <a:pt x="14264" y="10511"/>
                  <a:pt x="14396" y="10901"/>
                  <a:pt x="14396" y="11359"/>
                </a:cubicBezTo>
                <a:lnTo>
                  <a:pt x="14396" y="19988"/>
                </a:lnTo>
                <a:cubicBezTo>
                  <a:pt x="14396" y="20420"/>
                  <a:pt x="14264" y="20797"/>
                  <a:pt x="14002" y="21117"/>
                </a:cubicBezTo>
                <a:cubicBezTo>
                  <a:pt x="13736" y="21439"/>
                  <a:pt x="13424" y="21600"/>
                  <a:pt x="13064" y="21600"/>
                </a:cubicBezTo>
                <a:lnTo>
                  <a:pt x="1343" y="21600"/>
                </a:lnTo>
                <a:cubicBezTo>
                  <a:pt x="983" y="21600"/>
                  <a:pt x="669" y="21439"/>
                  <a:pt x="403" y="21117"/>
                </a:cubicBezTo>
                <a:cubicBezTo>
                  <a:pt x="134" y="20797"/>
                  <a:pt x="0" y="20420"/>
                  <a:pt x="0" y="19988"/>
                </a:cubicBezTo>
                <a:lnTo>
                  <a:pt x="0" y="11359"/>
                </a:lnTo>
                <a:cubicBezTo>
                  <a:pt x="0" y="10910"/>
                  <a:pt x="134" y="10523"/>
                  <a:pt x="403" y="10201"/>
                </a:cubicBezTo>
                <a:cubicBezTo>
                  <a:pt x="669" y="9878"/>
                  <a:pt x="984" y="9717"/>
                  <a:pt x="1343" y="9717"/>
                </a:cubicBezTo>
                <a:lnTo>
                  <a:pt x="8985" y="9717"/>
                </a:lnTo>
                <a:lnTo>
                  <a:pt x="8985" y="7566"/>
                </a:lnTo>
                <a:cubicBezTo>
                  <a:pt x="8985" y="6529"/>
                  <a:pt x="9148" y="5550"/>
                  <a:pt x="9477" y="4632"/>
                </a:cubicBezTo>
                <a:cubicBezTo>
                  <a:pt x="9808" y="3711"/>
                  <a:pt x="10260" y="2907"/>
                  <a:pt x="10834" y="2219"/>
                </a:cubicBezTo>
                <a:cubicBezTo>
                  <a:pt x="11410" y="1531"/>
                  <a:pt x="12080" y="987"/>
                  <a:pt x="12845" y="592"/>
                </a:cubicBezTo>
                <a:cubicBezTo>
                  <a:pt x="13616" y="198"/>
                  <a:pt x="14427" y="0"/>
                  <a:pt x="15293" y="0"/>
                </a:cubicBezTo>
                <a:moveTo>
                  <a:pt x="7972" y="15410"/>
                </a:moveTo>
                <a:cubicBezTo>
                  <a:pt x="8195" y="15246"/>
                  <a:pt x="8375" y="15022"/>
                  <a:pt x="8519" y="14742"/>
                </a:cubicBezTo>
                <a:cubicBezTo>
                  <a:pt x="8661" y="14463"/>
                  <a:pt x="8731" y="14161"/>
                  <a:pt x="8731" y="13841"/>
                </a:cubicBezTo>
                <a:cubicBezTo>
                  <a:pt x="8731" y="13334"/>
                  <a:pt x="8582" y="12897"/>
                  <a:pt x="8282" y="12531"/>
                </a:cubicBezTo>
                <a:cubicBezTo>
                  <a:pt x="7987" y="12163"/>
                  <a:pt x="7624" y="11981"/>
                  <a:pt x="7204" y="11981"/>
                </a:cubicBezTo>
                <a:cubicBezTo>
                  <a:pt x="6782" y="11981"/>
                  <a:pt x="6422" y="12163"/>
                  <a:pt x="6122" y="12531"/>
                </a:cubicBezTo>
                <a:cubicBezTo>
                  <a:pt x="5824" y="12897"/>
                  <a:pt x="5675" y="13334"/>
                  <a:pt x="5675" y="13841"/>
                </a:cubicBezTo>
                <a:cubicBezTo>
                  <a:pt x="5675" y="14161"/>
                  <a:pt x="5745" y="14463"/>
                  <a:pt x="5882" y="14742"/>
                </a:cubicBezTo>
                <a:cubicBezTo>
                  <a:pt x="6021" y="15022"/>
                  <a:pt x="6201" y="15235"/>
                  <a:pt x="6422" y="15381"/>
                </a:cubicBezTo>
                <a:lnTo>
                  <a:pt x="5675" y="19340"/>
                </a:lnTo>
                <a:lnTo>
                  <a:pt x="8731" y="19340"/>
                </a:lnTo>
                <a:lnTo>
                  <a:pt x="7972" y="15410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336" name="AutoShape 96"/>
          <p:cNvSpPr/>
          <p:nvPr/>
        </p:nvSpPr>
        <p:spPr>
          <a:xfrm>
            <a:off x="799936" y="2853601"/>
            <a:ext cx="198412" cy="19846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8846" y="434"/>
                </a:moveTo>
                <a:cubicBezTo>
                  <a:pt x="19001" y="276"/>
                  <a:pt x="19187" y="194"/>
                  <a:pt x="19400" y="194"/>
                </a:cubicBezTo>
                <a:cubicBezTo>
                  <a:pt x="19671" y="194"/>
                  <a:pt x="19901" y="332"/>
                  <a:pt x="20088" y="602"/>
                </a:cubicBezTo>
                <a:cubicBezTo>
                  <a:pt x="20166" y="716"/>
                  <a:pt x="20283" y="872"/>
                  <a:pt x="20433" y="1072"/>
                </a:cubicBezTo>
                <a:cubicBezTo>
                  <a:pt x="20587" y="1274"/>
                  <a:pt x="20734" y="1483"/>
                  <a:pt x="20881" y="1692"/>
                </a:cubicBezTo>
                <a:cubicBezTo>
                  <a:pt x="21025" y="1903"/>
                  <a:pt x="21148" y="2127"/>
                  <a:pt x="21253" y="2359"/>
                </a:cubicBezTo>
                <a:cubicBezTo>
                  <a:pt x="21358" y="2597"/>
                  <a:pt x="21412" y="2796"/>
                  <a:pt x="21412" y="2967"/>
                </a:cubicBezTo>
                <a:cubicBezTo>
                  <a:pt x="21412" y="3334"/>
                  <a:pt x="21299" y="3616"/>
                  <a:pt x="21072" y="3825"/>
                </a:cubicBezTo>
                <a:lnTo>
                  <a:pt x="2568" y="21377"/>
                </a:lnTo>
                <a:cubicBezTo>
                  <a:pt x="2408" y="21527"/>
                  <a:pt x="2227" y="21600"/>
                  <a:pt x="2017" y="21600"/>
                </a:cubicBezTo>
                <a:cubicBezTo>
                  <a:pt x="1725" y="21600"/>
                  <a:pt x="1495" y="21465"/>
                  <a:pt x="1324" y="21195"/>
                </a:cubicBezTo>
                <a:cubicBezTo>
                  <a:pt x="1248" y="21083"/>
                  <a:pt x="1128" y="20925"/>
                  <a:pt x="971" y="20725"/>
                </a:cubicBezTo>
                <a:cubicBezTo>
                  <a:pt x="817" y="20522"/>
                  <a:pt x="668" y="20317"/>
                  <a:pt x="528" y="20105"/>
                </a:cubicBezTo>
                <a:cubicBezTo>
                  <a:pt x="386" y="19894"/>
                  <a:pt x="261" y="19673"/>
                  <a:pt x="156" y="19444"/>
                </a:cubicBezTo>
                <a:cubicBezTo>
                  <a:pt x="51" y="19215"/>
                  <a:pt x="0" y="19009"/>
                  <a:pt x="0" y="18833"/>
                </a:cubicBezTo>
                <a:cubicBezTo>
                  <a:pt x="0" y="18466"/>
                  <a:pt x="115" y="18178"/>
                  <a:pt x="337" y="17972"/>
                </a:cubicBezTo>
                <a:lnTo>
                  <a:pt x="18846" y="434"/>
                </a:lnTo>
                <a:close/>
                <a:moveTo>
                  <a:pt x="4372" y="9154"/>
                </a:moveTo>
                <a:lnTo>
                  <a:pt x="2998" y="8634"/>
                </a:lnTo>
                <a:lnTo>
                  <a:pt x="4372" y="8126"/>
                </a:lnTo>
                <a:lnTo>
                  <a:pt x="4805" y="6484"/>
                </a:lnTo>
                <a:lnTo>
                  <a:pt x="5204" y="8126"/>
                </a:lnTo>
                <a:lnTo>
                  <a:pt x="6597" y="8634"/>
                </a:lnTo>
                <a:lnTo>
                  <a:pt x="5204" y="9154"/>
                </a:lnTo>
                <a:lnTo>
                  <a:pt x="4805" y="10801"/>
                </a:lnTo>
                <a:lnTo>
                  <a:pt x="4372" y="9154"/>
                </a:lnTo>
                <a:close/>
                <a:moveTo>
                  <a:pt x="7126" y="5329"/>
                </a:moveTo>
                <a:lnTo>
                  <a:pt x="4372" y="4316"/>
                </a:lnTo>
                <a:lnTo>
                  <a:pt x="7126" y="3317"/>
                </a:lnTo>
                <a:lnTo>
                  <a:pt x="7971" y="0"/>
                </a:lnTo>
                <a:lnTo>
                  <a:pt x="8810" y="3317"/>
                </a:lnTo>
                <a:lnTo>
                  <a:pt x="11566" y="4316"/>
                </a:lnTo>
                <a:lnTo>
                  <a:pt x="8810" y="5329"/>
                </a:lnTo>
                <a:lnTo>
                  <a:pt x="7971" y="8634"/>
                </a:lnTo>
                <a:lnTo>
                  <a:pt x="7126" y="5329"/>
                </a:lnTo>
                <a:close/>
                <a:moveTo>
                  <a:pt x="12413" y="2670"/>
                </a:moveTo>
                <a:lnTo>
                  <a:pt x="11042" y="2162"/>
                </a:lnTo>
                <a:lnTo>
                  <a:pt x="12413" y="1642"/>
                </a:lnTo>
                <a:lnTo>
                  <a:pt x="12846" y="0"/>
                </a:lnTo>
                <a:lnTo>
                  <a:pt x="13279" y="1642"/>
                </a:lnTo>
                <a:lnTo>
                  <a:pt x="14638" y="2162"/>
                </a:lnTo>
                <a:lnTo>
                  <a:pt x="13279" y="2670"/>
                </a:lnTo>
                <a:lnTo>
                  <a:pt x="12846" y="4316"/>
                </a:lnTo>
                <a:lnTo>
                  <a:pt x="12413" y="2670"/>
                </a:lnTo>
                <a:close/>
                <a:moveTo>
                  <a:pt x="20499" y="2993"/>
                </a:moveTo>
                <a:lnTo>
                  <a:pt x="19400" y="1289"/>
                </a:lnTo>
                <a:lnTo>
                  <a:pt x="15071" y="5385"/>
                </a:lnTo>
                <a:lnTo>
                  <a:pt x="16173" y="7086"/>
                </a:lnTo>
                <a:lnTo>
                  <a:pt x="20499" y="2993"/>
                </a:lnTo>
                <a:close/>
                <a:moveTo>
                  <a:pt x="21600" y="9154"/>
                </a:moveTo>
                <a:lnTo>
                  <a:pt x="20230" y="9674"/>
                </a:lnTo>
                <a:lnTo>
                  <a:pt x="19808" y="11321"/>
                </a:lnTo>
                <a:lnTo>
                  <a:pt x="19375" y="9674"/>
                </a:lnTo>
                <a:lnTo>
                  <a:pt x="18002" y="9154"/>
                </a:lnTo>
                <a:lnTo>
                  <a:pt x="19375" y="8661"/>
                </a:lnTo>
                <a:lnTo>
                  <a:pt x="19808" y="7004"/>
                </a:lnTo>
                <a:lnTo>
                  <a:pt x="20230" y="8661"/>
                </a:lnTo>
                <a:lnTo>
                  <a:pt x="21600" y="9154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337" name="AutoShape 97"/>
          <p:cNvSpPr/>
          <p:nvPr/>
        </p:nvSpPr>
        <p:spPr>
          <a:xfrm>
            <a:off x="1293198" y="2853601"/>
            <a:ext cx="199208" cy="19846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535" y="6463"/>
                </a:moveTo>
                <a:cubicBezTo>
                  <a:pt x="385" y="6463"/>
                  <a:pt x="262" y="6412"/>
                  <a:pt x="155" y="6305"/>
                </a:cubicBezTo>
                <a:cubicBezTo>
                  <a:pt x="48" y="6201"/>
                  <a:pt x="0" y="6075"/>
                  <a:pt x="0" y="5925"/>
                </a:cubicBezTo>
                <a:lnTo>
                  <a:pt x="0" y="538"/>
                </a:lnTo>
                <a:cubicBezTo>
                  <a:pt x="0" y="388"/>
                  <a:pt x="48" y="265"/>
                  <a:pt x="155" y="158"/>
                </a:cubicBezTo>
                <a:cubicBezTo>
                  <a:pt x="262" y="51"/>
                  <a:pt x="385" y="0"/>
                  <a:pt x="535" y="0"/>
                </a:cubicBezTo>
                <a:lnTo>
                  <a:pt x="5925" y="0"/>
                </a:lnTo>
                <a:cubicBezTo>
                  <a:pt x="6072" y="0"/>
                  <a:pt x="6201" y="51"/>
                  <a:pt x="6319" y="158"/>
                </a:cubicBezTo>
                <a:cubicBezTo>
                  <a:pt x="6432" y="264"/>
                  <a:pt x="6486" y="388"/>
                  <a:pt x="6486" y="538"/>
                </a:cubicBezTo>
                <a:lnTo>
                  <a:pt x="6486" y="5925"/>
                </a:lnTo>
                <a:cubicBezTo>
                  <a:pt x="6486" y="6075"/>
                  <a:pt x="6432" y="6201"/>
                  <a:pt x="6319" y="6305"/>
                </a:cubicBezTo>
                <a:cubicBezTo>
                  <a:pt x="6201" y="6412"/>
                  <a:pt x="6072" y="6463"/>
                  <a:pt x="5925" y="6463"/>
                </a:cubicBezTo>
                <a:lnTo>
                  <a:pt x="535" y="6463"/>
                </a:lnTo>
                <a:close/>
                <a:moveTo>
                  <a:pt x="21059" y="8105"/>
                </a:moveTo>
                <a:cubicBezTo>
                  <a:pt x="21206" y="8105"/>
                  <a:pt x="21336" y="8156"/>
                  <a:pt x="21439" y="8257"/>
                </a:cubicBezTo>
                <a:cubicBezTo>
                  <a:pt x="21543" y="8358"/>
                  <a:pt x="21600" y="8487"/>
                  <a:pt x="21600" y="8643"/>
                </a:cubicBezTo>
                <a:lnTo>
                  <a:pt x="21600" y="12614"/>
                </a:lnTo>
                <a:cubicBezTo>
                  <a:pt x="21600" y="13855"/>
                  <a:pt x="21315" y="15021"/>
                  <a:pt x="20751" y="16115"/>
                </a:cubicBezTo>
                <a:cubicBezTo>
                  <a:pt x="20184" y="17210"/>
                  <a:pt x="19412" y="18160"/>
                  <a:pt x="18433" y="18969"/>
                </a:cubicBezTo>
                <a:cubicBezTo>
                  <a:pt x="17454" y="19775"/>
                  <a:pt x="16314" y="20417"/>
                  <a:pt x="15001" y="20892"/>
                </a:cubicBezTo>
                <a:cubicBezTo>
                  <a:pt x="13691" y="21364"/>
                  <a:pt x="12292" y="21600"/>
                  <a:pt x="10803" y="21600"/>
                </a:cubicBezTo>
                <a:cubicBezTo>
                  <a:pt x="9297" y="21600"/>
                  <a:pt x="7891" y="21364"/>
                  <a:pt x="6587" y="20892"/>
                </a:cubicBezTo>
                <a:cubicBezTo>
                  <a:pt x="5283" y="20417"/>
                  <a:pt x="4140" y="19775"/>
                  <a:pt x="3161" y="18969"/>
                </a:cubicBezTo>
                <a:cubicBezTo>
                  <a:pt x="2182" y="18160"/>
                  <a:pt x="1410" y="17213"/>
                  <a:pt x="843" y="16121"/>
                </a:cubicBezTo>
                <a:cubicBezTo>
                  <a:pt x="279" y="15033"/>
                  <a:pt x="0" y="13867"/>
                  <a:pt x="0" y="12614"/>
                </a:cubicBezTo>
                <a:lnTo>
                  <a:pt x="0" y="8643"/>
                </a:lnTo>
                <a:cubicBezTo>
                  <a:pt x="0" y="8496"/>
                  <a:pt x="48" y="8369"/>
                  <a:pt x="155" y="8263"/>
                </a:cubicBezTo>
                <a:cubicBezTo>
                  <a:pt x="262" y="8159"/>
                  <a:pt x="385" y="8104"/>
                  <a:pt x="535" y="8104"/>
                </a:cubicBezTo>
                <a:lnTo>
                  <a:pt x="5925" y="8104"/>
                </a:lnTo>
                <a:cubicBezTo>
                  <a:pt x="6072" y="8104"/>
                  <a:pt x="6201" y="8156"/>
                  <a:pt x="6319" y="8257"/>
                </a:cubicBezTo>
                <a:cubicBezTo>
                  <a:pt x="6432" y="8358"/>
                  <a:pt x="6486" y="8487"/>
                  <a:pt x="6486" y="8643"/>
                </a:cubicBezTo>
                <a:lnTo>
                  <a:pt x="6486" y="12614"/>
                </a:lnTo>
                <a:cubicBezTo>
                  <a:pt x="6486" y="12882"/>
                  <a:pt x="6596" y="13155"/>
                  <a:pt x="6800" y="13440"/>
                </a:cubicBezTo>
                <a:cubicBezTo>
                  <a:pt x="7005" y="13726"/>
                  <a:pt x="7298" y="13993"/>
                  <a:pt x="7676" y="14247"/>
                </a:cubicBezTo>
                <a:cubicBezTo>
                  <a:pt x="8050" y="14500"/>
                  <a:pt x="8505" y="14705"/>
                  <a:pt x="9032" y="14866"/>
                </a:cubicBezTo>
                <a:cubicBezTo>
                  <a:pt x="9561" y="15030"/>
                  <a:pt x="10152" y="15108"/>
                  <a:pt x="10803" y="15108"/>
                </a:cubicBezTo>
                <a:cubicBezTo>
                  <a:pt x="11448" y="15108"/>
                  <a:pt x="12039" y="15030"/>
                  <a:pt x="12577" y="14866"/>
                </a:cubicBezTo>
                <a:cubicBezTo>
                  <a:pt x="13113" y="14705"/>
                  <a:pt x="13567" y="14500"/>
                  <a:pt x="13945" y="14247"/>
                </a:cubicBezTo>
                <a:cubicBezTo>
                  <a:pt x="14322" y="13993"/>
                  <a:pt x="14616" y="13723"/>
                  <a:pt x="14823" y="13440"/>
                </a:cubicBezTo>
                <a:cubicBezTo>
                  <a:pt x="15030" y="13155"/>
                  <a:pt x="15131" y="12882"/>
                  <a:pt x="15131" y="12614"/>
                </a:cubicBezTo>
                <a:lnTo>
                  <a:pt x="15131" y="8643"/>
                </a:lnTo>
                <a:cubicBezTo>
                  <a:pt x="15131" y="8286"/>
                  <a:pt x="15312" y="8104"/>
                  <a:pt x="15672" y="8104"/>
                </a:cubicBezTo>
                <a:lnTo>
                  <a:pt x="21059" y="8104"/>
                </a:lnTo>
                <a:close/>
                <a:moveTo>
                  <a:pt x="21059" y="2"/>
                </a:moveTo>
                <a:cubicBezTo>
                  <a:pt x="21206" y="2"/>
                  <a:pt x="21336" y="54"/>
                  <a:pt x="21439" y="161"/>
                </a:cubicBezTo>
                <a:cubicBezTo>
                  <a:pt x="21543" y="267"/>
                  <a:pt x="21600" y="391"/>
                  <a:pt x="21600" y="541"/>
                </a:cubicBezTo>
                <a:lnTo>
                  <a:pt x="21600" y="5928"/>
                </a:lnTo>
                <a:cubicBezTo>
                  <a:pt x="21600" y="6077"/>
                  <a:pt x="21543" y="6204"/>
                  <a:pt x="21439" y="6308"/>
                </a:cubicBezTo>
                <a:cubicBezTo>
                  <a:pt x="21336" y="6414"/>
                  <a:pt x="21206" y="6466"/>
                  <a:pt x="21059" y="6466"/>
                </a:cubicBezTo>
                <a:lnTo>
                  <a:pt x="15672" y="6466"/>
                </a:lnTo>
                <a:cubicBezTo>
                  <a:pt x="15312" y="6466"/>
                  <a:pt x="15131" y="6288"/>
                  <a:pt x="15131" y="5928"/>
                </a:cubicBezTo>
                <a:lnTo>
                  <a:pt x="15131" y="541"/>
                </a:lnTo>
                <a:cubicBezTo>
                  <a:pt x="15131" y="391"/>
                  <a:pt x="15183" y="267"/>
                  <a:pt x="15283" y="161"/>
                </a:cubicBezTo>
                <a:cubicBezTo>
                  <a:pt x="15384" y="54"/>
                  <a:pt x="15514" y="2"/>
                  <a:pt x="15672" y="2"/>
                </a:cubicBezTo>
                <a:lnTo>
                  <a:pt x="21059" y="2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338" name="AutoShape 98"/>
          <p:cNvSpPr/>
          <p:nvPr/>
        </p:nvSpPr>
        <p:spPr>
          <a:xfrm>
            <a:off x="1780084" y="2853601"/>
            <a:ext cx="199209" cy="19846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7647"/>
                </a:moveTo>
                <a:cubicBezTo>
                  <a:pt x="21600" y="8410"/>
                  <a:pt x="21444" y="9124"/>
                  <a:pt x="21133" y="9804"/>
                </a:cubicBezTo>
                <a:cubicBezTo>
                  <a:pt x="20821" y="10488"/>
                  <a:pt x="20405" y="11135"/>
                  <a:pt x="19881" y="11748"/>
                </a:cubicBezTo>
                <a:lnTo>
                  <a:pt x="12620" y="20680"/>
                </a:lnTo>
                <a:cubicBezTo>
                  <a:pt x="12096" y="21293"/>
                  <a:pt x="11492" y="21600"/>
                  <a:pt x="10805" y="21600"/>
                </a:cubicBezTo>
                <a:cubicBezTo>
                  <a:pt x="10112" y="21600"/>
                  <a:pt x="9520" y="21293"/>
                  <a:pt x="9024" y="20680"/>
                </a:cubicBezTo>
                <a:lnTo>
                  <a:pt x="1727" y="11719"/>
                </a:lnTo>
                <a:cubicBezTo>
                  <a:pt x="1203" y="11107"/>
                  <a:pt x="783" y="10462"/>
                  <a:pt x="472" y="9782"/>
                </a:cubicBezTo>
                <a:cubicBezTo>
                  <a:pt x="156" y="9110"/>
                  <a:pt x="0" y="8398"/>
                  <a:pt x="0" y="7647"/>
                </a:cubicBezTo>
                <a:cubicBezTo>
                  <a:pt x="0" y="6594"/>
                  <a:pt x="279" y="5601"/>
                  <a:pt x="843" y="4669"/>
                </a:cubicBezTo>
                <a:cubicBezTo>
                  <a:pt x="1403" y="3737"/>
                  <a:pt x="2179" y="2921"/>
                  <a:pt x="3164" y="2227"/>
                </a:cubicBezTo>
                <a:cubicBezTo>
                  <a:pt x="4143" y="1538"/>
                  <a:pt x="5296" y="990"/>
                  <a:pt x="6615" y="595"/>
                </a:cubicBezTo>
                <a:cubicBezTo>
                  <a:pt x="7936" y="197"/>
                  <a:pt x="9344" y="0"/>
                  <a:pt x="10820" y="0"/>
                </a:cubicBezTo>
                <a:cubicBezTo>
                  <a:pt x="12316" y="0"/>
                  <a:pt x="13720" y="197"/>
                  <a:pt x="15024" y="595"/>
                </a:cubicBezTo>
                <a:cubicBezTo>
                  <a:pt x="16336" y="993"/>
                  <a:pt x="17476" y="1538"/>
                  <a:pt x="18452" y="2227"/>
                </a:cubicBezTo>
                <a:cubicBezTo>
                  <a:pt x="19428" y="2921"/>
                  <a:pt x="20201" y="3737"/>
                  <a:pt x="20757" y="4669"/>
                </a:cubicBezTo>
                <a:cubicBezTo>
                  <a:pt x="21321" y="5603"/>
                  <a:pt x="21600" y="6594"/>
                  <a:pt x="21600" y="7647"/>
                </a:cubicBezTo>
                <a:moveTo>
                  <a:pt x="10820" y="11409"/>
                </a:moveTo>
                <a:cubicBezTo>
                  <a:pt x="11548" y="11409"/>
                  <a:pt x="12241" y="11310"/>
                  <a:pt x="12901" y="11115"/>
                </a:cubicBezTo>
                <a:cubicBezTo>
                  <a:pt x="13557" y="10923"/>
                  <a:pt x="14128" y="10651"/>
                  <a:pt x="14613" y="10310"/>
                </a:cubicBezTo>
                <a:cubicBezTo>
                  <a:pt x="15097" y="9968"/>
                  <a:pt x="15477" y="9564"/>
                  <a:pt x="15749" y="9107"/>
                </a:cubicBezTo>
                <a:cubicBezTo>
                  <a:pt x="16029" y="8650"/>
                  <a:pt x="16165" y="8158"/>
                  <a:pt x="16165" y="7645"/>
                </a:cubicBezTo>
                <a:cubicBezTo>
                  <a:pt x="16165" y="7131"/>
                  <a:pt x="16029" y="6642"/>
                  <a:pt x="15749" y="6176"/>
                </a:cubicBezTo>
                <a:cubicBezTo>
                  <a:pt x="15477" y="5713"/>
                  <a:pt x="15097" y="5304"/>
                  <a:pt x="14613" y="4951"/>
                </a:cubicBezTo>
                <a:cubicBezTo>
                  <a:pt x="14129" y="4604"/>
                  <a:pt x="13565" y="4327"/>
                  <a:pt x="12909" y="4135"/>
                </a:cubicBezTo>
                <a:cubicBezTo>
                  <a:pt x="12257" y="3943"/>
                  <a:pt x="11565" y="3842"/>
                  <a:pt x="10821" y="3842"/>
                </a:cubicBezTo>
                <a:cubicBezTo>
                  <a:pt x="10068" y="3842"/>
                  <a:pt x="9376" y="3940"/>
                  <a:pt x="8736" y="4135"/>
                </a:cubicBezTo>
                <a:cubicBezTo>
                  <a:pt x="8092" y="4327"/>
                  <a:pt x="7528" y="4604"/>
                  <a:pt x="7032" y="4951"/>
                </a:cubicBezTo>
                <a:cubicBezTo>
                  <a:pt x="6532" y="5304"/>
                  <a:pt x="6148" y="5713"/>
                  <a:pt x="5872" y="6171"/>
                </a:cubicBezTo>
                <a:cubicBezTo>
                  <a:pt x="5596" y="6628"/>
                  <a:pt x="5460" y="7119"/>
                  <a:pt x="5460" y="7642"/>
                </a:cubicBezTo>
                <a:cubicBezTo>
                  <a:pt x="5460" y="8155"/>
                  <a:pt x="5596" y="8644"/>
                  <a:pt x="5872" y="9104"/>
                </a:cubicBezTo>
                <a:cubicBezTo>
                  <a:pt x="6148" y="9561"/>
                  <a:pt x="6532" y="9965"/>
                  <a:pt x="7032" y="10307"/>
                </a:cubicBezTo>
                <a:cubicBezTo>
                  <a:pt x="7528" y="10648"/>
                  <a:pt x="8092" y="10920"/>
                  <a:pt x="8736" y="11112"/>
                </a:cubicBezTo>
                <a:cubicBezTo>
                  <a:pt x="9376" y="11310"/>
                  <a:pt x="10068" y="11409"/>
                  <a:pt x="10820" y="11409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339" name="AutoShape 99"/>
          <p:cNvSpPr/>
          <p:nvPr/>
        </p:nvSpPr>
        <p:spPr>
          <a:xfrm>
            <a:off x="7221559" y="2859182"/>
            <a:ext cx="198413" cy="1984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0276" y="0"/>
                </a:moveTo>
                <a:cubicBezTo>
                  <a:pt x="20643" y="0"/>
                  <a:pt x="20951" y="611"/>
                  <a:pt x="21210" y="1807"/>
                </a:cubicBezTo>
                <a:cubicBezTo>
                  <a:pt x="21468" y="3004"/>
                  <a:pt x="21600" y="4431"/>
                  <a:pt x="21600" y="6130"/>
                </a:cubicBezTo>
                <a:lnTo>
                  <a:pt x="21600" y="15497"/>
                </a:lnTo>
                <a:cubicBezTo>
                  <a:pt x="21600" y="17169"/>
                  <a:pt x="21468" y="18624"/>
                  <a:pt x="21210" y="19820"/>
                </a:cubicBezTo>
                <a:cubicBezTo>
                  <a:pt x="20951" y="21016"/>
                  <a:pt x="20643" y="21600"/>
                  <a:pt x="20276" y="21600"/>
                </a:cubicBezTo>
                <a:lnTo>
                  <a:pt x="1348" y="21600"/>
                </a:lnTo>
                <a:cubicBezTo>
                  <a:pt x="963" y="21600"/>
                  <a:pt x="640" y="21016"/>
                  <a:pt x="384" y="19874"/>
                </a:cubicBezTo>
                <a:cubicBezTo>
                  <a:pt x="126" y="18732"/>
                  <a:pt x="0" y="17278"/>
                  <a:pt x="0" y="15497"/>
                </a:cubicBezTo>
                <a:lnTo>
                  <a:pt x="0" y="6130"/>
                </a:lnTo>
                <a:cubicBezTo>
                  <a:pt x="0" y="4431"/>
                  <a:pt x="126" y="3004"/>
                  <a:pt x="384" y="1807"/>
                </a:cubicBezTo>
                <a:cubicBezTo>
                  <a:pt x="640" y="611"/>
                  <a:pt x="954" y="0"/>
                  <a:pt x="1318" y="0"/>
                </a:cubicBezTo>
                <a:lnTo>
                  <a:pt x="20276" y="0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40" name="AutoShape 100"/>
          <p:cNvSpPr/>
          <p:nvPr/>
        </p:nvSpPr>
        <p:spPr>
          <a:xfrm>
            <a:off x="7698885" y="2855991"/>
            <a:ext cx="198413" cy="19846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805" y="0"/>
                </a:moveTo>
                <a:cubicBezTo>
                  <a:pt x="12304" y="0"/>
                  <a:pt x="13705" y="282"/>
                  <a:pt x="15014" y="844"/>
                </a:cubicBezTo>
                <a:cubicBezTo>
                  <a:pt x="16322" y="1406"/>
                  <a:pt x="17466" y="2179"/>
                  <a:pt x="18450" y="3153"/>
                </a:cubicBezTo>
                <a:cubicBezTo>
                  <a:pt x="19433" y="4127"/>
                  <a:pt x="20205" y="5277"/>
                  <a:pt x="20761" y="6590"/>
                </a:cubicBezTo>
                <a:cubicBezTo>
                  <a:pt x="21324" y="7897"/>
                  <a:pt x="21600" y="9303"/>
                  <a:pt x="21600" y="10798"/>
                </a:cubicBezTo>
                <a:cubicBezTo>
                  <a:pt x="21600" y="12291"/>
                  <a:pt x="21324" y="13697"/>
                  <a:pt x="20761" y="15010"/>
                </a:cubicBezTo>
                <a:cubicBezTo>
                  <a:pt x="20205" y="16318"/>
                  <a:pt x="19433" y="17464"/>
                  <a:pt x="18450" y="18441"/>
                </a:cubicBezTo>
                <a:cubicBezTo>
                  <a:pt x="17466" y="19424"/>
                  <a:pt x="16322" y="20189"/>
                  <a:pt x="15014" y="20751"/>
                </a:cubicBezTo>
                <a:cubicBezTo>
                  <a:pt x="13705" y="21312"/>
                  <a:pt x="12304" y="21600"/>
                  <a:pt x="10805" y="21600"/>
                </a:cubicBezTo>
                <a:cubicBezTo>
                  <a:pt x="9310" y="21600"/>
                  <a:pt x="7906" y="21313"/>
                  <a:pt x="6595" y="20751"/>
                </a:cubicBezTo>
                <a:cubicBezTo>
                  <a:pt x="5281" y="20189"/>
                  <a:pt x="4136" y="19421"/>
                  <a:pt x="3156" y="18441"/>
                </a:cubicBezTo>
                <a:cubicBezTo>
                  <a:pt x="2178" y="17464"/>
                  <a:pt x="1407" y="16318"/>
                  <a:pt x="844" y="15010"/>
                </a:cubicBezTo>
                <a:cubicBezTo>
                  <a:pt x="279" y="13697"/>
                  <a:pt x="0" y="12291"/>
                  <a:pt x="0" y="10798"/>
                </a:cubicBezTo>
                <a:cubicBezTo>
                  <a:pt x="0" y="9303"/>
                  <a:pt x="279" y="7897"/>
                  <a:pt x="844" y="6590"/>
                </a:cubicBezTo>
                <a:cubicBezTo>
                  <a:pt x="1407" y="5277"/>
                  <a:pt x="2178" y="4130"/>
                  <a:pt x="3156" y="3153"/>
                </a:cubicBezTo>
                <a:cubicBezTo>
                  <a:pt x="4136" y="2176"/>
                  <a:pt x="5281" y="1406"/>
                  <a:pt x="6595" y="844"/>
                </a:cubicBezTo>
                <a:cubicBezTo>
                  <a:pt x="7906" y="279"/>
                  <a:pt x="9310" y="0"/>
                  <a:pt x="10805" y="0"/>
                </a:cubicBezTo>
                <a:moveTo>
                  <a:pt x="17043" y="9743"/>
                </a:moveTo>
                <a:cubicBezTo>
                  <a:pt x="17043" y="9616"/>
                  <a:pt x="16997" y="9512"/>
                  <a:pt x="16901" y="9424"/>
                </a:cubicBezTo>
                <a:cubicBezTo>
                  <a:pt x="16805" y="9343"/>
                  <a:pt x="16706" y="9297"/>
                  <a:pt x="16596" y="9297"/>
                </a:cubicBezTo>
                <a:lnTo>
                  <a:pt x="5015" y="9297"/>
                </a:lnTo>
                <a:cubicBezTo>
                  <a:pt x="4719" y="9297"/>
                  <a:pt x="4569" y="9453"/>
                  <a:pt x="4569" y="9744"/>
                </a:cubicBezTo>
                <a:lnTo>
                  <a:pt x="4569" y="11879"/>
                </a:lnTo>
                <a:cubicBezTo>
                  <a:pt x="4569" y="12176"/>
                  <a:pt x="4719" y="12325"/>
                  <a:pt x="5015" y="12325"/>
                </a:cubicBezTo>
                <a:lnTo>
                  <a:pt x="16596" y="12325"/>
                </a:lnTo>
                <a:cubicBezTo>
                  <a:pt x="16706" y="12325"/>
                  <a:pt x="16805" y="12280"/>
                  <a:pt x="16901" y="12198"/>
                </a:cubicBezTo>
                <a:cubicBezTo>
                  <a:pt x="16997" y="12111"/>
                  <a:pt x="17043" y="12006"/>
                  <a:pt x="17043" y="11879"/>
                </a:cubicBezTo>
                <a:lnTo>
                  <a:pt x="17043" y="9743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41" name="AutoShape 101"/>
          <p:cNvSpPr/>
          <p:nvPr/>
        </p:nvSpPr>
        <p:spPr>
          <a:xfrm>
            <a:off x="341739" y="1415366"/>
            <a:ext cx="199208" cy="19926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9817" y="0"/>
                </a:lnTo>
                <a:lnTo>
                  <a:pt x="9817" y="9815"/>
                </a:lnTo>
                <a:lnTo>
                  <a:pt x="0" y="9815"/>
                </a:lnTo>
                <a:lnTo>
                  <a:pt x="0" y="0"/>
                </a:lnTo>
                <a:close/>
                <a:moveTo>
                  <a:pt x="0" y="11785"/>
                </a:moveTo>
                <a:lnTo>
                  <a:pt x="9817" y="11785"/>
                </a:lnTo>
                <a:lnTo>
                  <a:pt x="9817" y="21600"/>
                </a:lnTo>
                <a:lnTo>
                  <a:pt x="0" y="21600"/>
                </a:lnTo>
                <a:lnTo>
                  <a:pt x="0" y="11785"/>
                </a:lnTo>
                <a:close/>
                <a:moveTo>
                  <a:pt x="1956" y="7859"/>
                </a:moveTo>
                <a:lnTo>
                  <a:pt x="7860" y="7859"/>
                </a:lnTo>
                <a:lnTo>
                  <a:pt x="7860" y="1950"/>
                </a:lnTo>
                <a:lnTo>
                  <a:pt x="1956" y="1950"/>
                </a:lnTo>
                <a:lnTo>
                  <a:pt x="1956" y="7859"/>
                </a:lnTo>
                <a:close/>
                <a:moveTo>
                  <a:pt x="1956" y="19647"/>
                </a:moveTo>
                <a:lnTo>
                  <a:pt x="7860" y="19647"/>
                </a:lnTo>
                <a:lnTo>
                  <a:pt x="7860" y="13739"/>
                </a:lnTo>
                <a:lnTo>
                  <a:pt x="1956" y="13739"/>
                </a:lnTo>
                <a:lnTo>
                  <a:pt x="1956" y="19647"/>
                </a:lnTo>
                <a:close/>
                <a:moveTo>
                  <a:pt x="3924" y="3948"/>
                </a:moveTo>
                <a:lnTo>
                  <a:pt x="5907" y="3948"/>
                </a:lnTo>
                <a:lnTo>
                  <a:pt x="5907" y="5905"/>
                </a:lnTo>
                <a:lnTo>
                  <a:pt x="3924" y="5905"/>
                </a:lnTo>
                <a:lnTo>
                  <a:pt x="3924" y="3948"/>
                </a:lnTo>
                <a:close/>
                <a:moveTo>
                  <a:pt x="3924" y="15695"/>
                </a:moveTo>
                <a:lnTo>
                  <a:pt x="5907" y="15695"/>
                </a:lnTo>
                <a:lnTo>
                  <a:pt x="5907" y="17678"/>
                </a:lnTo>
                <a:lnTo>
                  <a:pt x="3924" y="17678"/>
                </a:lnTo>
                <a:lnTo>
                  <a:pt x="3924" y="15695"/>
                </a:lnTo>
                <a:close/>
                <a:moveTo>
                  <a:pt x="21600" y="9815"/>
                </a:moveTo>
                <a:lnTo>
                  <a:pt x="11783" y="9815"/>
                </a:lnTo>
                <a:lnTo>
                  <a:pt x="11783" y="0"/>
                </a:lnTo>
                <a:lnTo>
                  <a:pt x="21600" y="0"/>
                </a:lnTo>
                <a:lnTo>
                  <a:pt x="21600" y="9815"/>
                </a:lnTo>
                <a:close/>
                <a:moveTo>
                  <a:pt x="19644" y="11785"/>
                </a:moveTo>
                <a:lnTo>
                  <a:pt x="21600" y="11785"/>
                </a:lnTo>
                <a:lnTo>
                  <a:pt x="21600" y="17678"/>
                </a:lnTo>
                <a:lnTo>
                  <a:pt x="15693" y="17678"/>
                </a:lnTo>
                <a:lnTo>
                  <a:pt x="15693" y="15725"/>
                </a:lnTo>
                <a:lnTo>
                  <a:pt x="13740" y="15725"/>
                </a:lnTo>
                <a:lnTo>
                  <a:pt x="13740" y="21600"/>
                </a:lnTo>
                <a:lnTo>
                  <a:pt x="11783" y="21600"/>
                </a:lnTo>
                <a:lnTo>
                  <a:pt x="11783" y="11785"/>
                </a:lnTo>
                <a:lnTo>
                  <a:pt x="17647" y="11785"/>
                </a:lnTo>
                <a:lnTo>
                  <a:pt x="17647" y="13739"/>
                </a:lnTo>
                <a:lnTo>
                  <a:pt x="19644" y="13739"/>
                </a:lnTo>
                <a:lnTo>
                  <a:pt x="19644" y="11785"/>
                </a:lnTo>
                <a:close/>
                <a:moveTo>
                  <a:pt x="19644" y="1953"/>
                </a:moveTo>
                <a:lnTo>
                  <a:pt x="13740" y="1953"/>
                </a:lnTo>
                <a:lnTo>
                  <a:pt x="13740" y="7861"/>
                </a:lnTo>
                <a:lnTo>
                  <a:pt x="19644" y="7861"/>
                </a:lnTo>
                <a:lnTo>
                  <a:pt x="19644" y="1953"/>
                </a:lnTo>
                <a:close/>
                <a:moveTo>
                  <a:pt x="17647" y="5905"/>
                </a:moveTo>
                <a:lnTo>
                  <a:pt x="15693" y="5905"/>
                </a:lnTo>
                <a:lnTo>
                  <a:pt x="15693" y="3948"/>
                </a:lnTo>
                <a:lnTo>
                  <a:pt x="17647" y="3948"/>
                </a:lnTo>
                <a:lnTo>
                  <a:pt x="17647" y="5905"/>
                </a:lnTo>
                <a:close/>
                <a:moveTo>
                  <a:pt x="15693" y="19647"/>
                </a:moveTo>
                <a:lnTo>
                  <a:pt x="17647" y="19647"/>
                </a:lnTo>
                <a:lnTo>
                  <a:pt x="17647" y="21600"/>
                </a:lnTo>
                <a:lnTo>
                  <a:pt x="15693" y="21600"/>
                </a:lnTo>
                <a:lnTo>
                  <a:pt x="15693" y="19647"/>
                </a:lnTo>
                <a:close/>
                <a:moveTo>
                  <a:pt x="19644" y="19647"/>
                </a:moveTo>
                <a:lnTo>
                  <a:pt x="21600" y="19647"/>
                </a:lnTo>
                <a:lnTo>
                  <a:pt x="21600" y="21600"/>
                </a:lnTo>
                <a:lnTo>
                  <a:pt x="19644" y="21600"/>
                </a:lnTo>
                <a:lnTo>
                  <a:pt x="19644" y="19647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342" name="AutoShape 102"/>
          <p:cNvSpPr/>
          <p:nvPr/>
        </p:nvSpPr>
        <p:spPr>
          <a:xfrm>
            <a:off x="803922" y="1409789"/>
            <a:ext cx="199208" cy="1992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808" y="0"/>
                </a:moveTo>
                <a:cubicBezTo>
                  <a:pt x="12302" y="0"/>
                  <a:pt x="13706" y="282"/>
                  <a:pt x="15012" y="844"/>
                </a:cubicBezTo>
                <a:cubicBezTo>
                  <a:pt x="16320" y="1409"/>
                  <a:pt x="17464" y="2179"/>
                  <a:pt x="18450" y="3156"/>
                </a:cubicBezTo>
                <a:cubicBezTo>
                  <a:pt x="19433" y="4133"/>
                  <a:pt x="20202" y="5277"/>
                  <a:pt x="20761" y="6587"/>
                </a:cubicBezTo>
                <a:cubicBezTo>
                  <a:pt x="21318" y="7900"/>
                  <a:pt x="21600" y="9303"/>
                  <a:pt x="21600" y="10801"/>
                </a:cubicBezTo>
                <a:cubicBezTo>
                  <a:pt x="21600" y="12297"/>
                  <a:pt x="21318" y="13700"/>
                  <a:pt x="20761" y="15010"/>
                </a:cubicBezTo>
                <a:cubicBezTo>
                  <a:pt x="20202" y="16320"/>
                  <a:pt x="19431" y="17467"/>
                  <a:pt x="18450" y="18444"/>
                </a:cubicBezTo>
                <a:cubicBezTo>
                  <a:pt x="17464" y="19421"/>
                  <a:pt x="16320" y="20194"/>
                  <a:pt x="15012" y="20756"/>
                </a:cubicBezTo>
                <a:cubicBezTo>
                  <a:pt x="13706" y="21318"/>
                  <a:pt x="12302" y="21600"/>
                  <a:pt x="10808" y="21600"/>
                </a:cubicBezTo>
                <a:cubicBezTo>
                  <a:pt x="9309" y="21600"/>
                  <a:pt x="7905" y="21318"/>
                  <a:pt x="6594" y="20756"/>
                </a:cubicBezTo>
                <a:cubicBezTo>
                  <a:pt x="5280" y="20194"/>
                  <a:pt x="4136" y="19421"/>
                  <a:pt x="3158" y="18444"/>
                </a:cubicBezTo>
                <a:cubicBezTo>
                  <a:pt x="2178" y="17467"/>
                  <a:pt x="1409" y="16320"/>
                  <a:pt x="847" y="15010"/>
                </a:cubicBezTo>
                <a:cubicBezTo>
                  <a:pt x="282" y="13700"/>
                  <a:pt x="0" y="12297"/>
                  <a:pt x="0" y="10801"/>
                </a:cubicBezTo>
                <a:cubicBezTo>
                  <a:pt x="0" y="9303"/>
                  <a:pt x="282" y="7900"/>
                  <a:pt x="847" y="6587"/>
                </a:cubicBezTo>
                <a:cubicBezTo>
                  <a:pt x="1409" y="5277"/>
                  <a:pt x="2181" y="4133"/>
                  <a:pt x="3158" y="3156"/>
                </a:cubicBezTo>
                <a:cubicBezTo>
                  <a:pt x="4136" y="2179"/>
                  <a:pt x="5280" y="1409"/>
                  <a:pt x="6594" y="844"/>
                </a:cubicBezTo>
                <a:cubicBezTo>
                  <a:pt x="7902" y="279"/>
                  <a:pt x="9306" y="0"/>
                  <a:pt x="10808" y="0"/>
                </a:cubicBezTo>
                <a:moveTo>
                  <a:pt x="13297" y="11690"/>
                </a:moveTo>
                <a:cubicBezTo>
                  <a:pt x="13523" y="11512"/>
                  <a:pt x="13743" y="11300"/>
                  <a:pt x="13966" y="11069"/>
                </a:cubicBezTo>
                <a:cubicBezTo>
                  <a:pt x="14187" y="10832"/>
                  <a:pt x="14393" y="10576"/>
                  <a:pt x="14588" y="10297"/>
                </a:cubicBezTo>
                <a:cubicBezTo>
                  <a:pt x="14783" y="10017"/>
                  <a:pt x="14938" y="9707"/>
                  <a:pt x="15054" y="9359"/>
                </a:cubicBezTo>
                <a:cubicBezTo>
                  <a:pt x="15173" y="9012"/>
                  <a:pt x="15229" y="8603"/>
                  <a:pt x="15229" y="8134"/>
                </a:cubicBezTo>
                <a:cubicBezTo>
                  <a:pt x="15229" y="7521"/>
                  <a:pt x="15108" y="6976"/>
                  <a:pt x="14856" y="6496"/>
                </a:cubicBezTo>
                <a:cubicBezTo>
                  <a:pt x="14608" y="6022"/>
                  <a:pt x="14277" y="5624"/>
                  <a:pt x="13862" y="5316"/>
                </a:cubicBezTo>
                <a:cubicBezTo>
                  <a:pt x="13446" y="5006"/>
                  <a:pt x="12980" y="4766"/>
                  <a:pt x="12460" y="4599"/>
                </a:cubicBezTo>
                <a:cubicBezTo>
                  <a:pt x="11941" y="4433"/>
                  <a:pt x="11426" y="4348"/>
                  <a:pt x="10912" y="4348"/>
                </a:cubicBezTo>
                <a:cubicBezTo>
                  <a:pt x="10343" y="4348"/>
                  <a:pt x="9832" y="4424"/>
                  <a:pt x="9377" y="4571"/>
                </a:cubicBezTo>
                <a:cubicBezTo>
                  <a:pt x="8922" y="4721"/>
                  <a:pt x="8535" y="4881"/>
                  <a:pt x="8221" y="5051"/>
                </a:cubicBezTo>
                <a:cubicBezTo>
                  <a:pt x="7905" y="5223"/>
                  <a:pt x="7668" y="5381"/>
                  <a:pt x="7504" y="5531"/>
                </a:cubicBezTo>
                <a:cubicBezTo>
                  <a:pt x="7340" y="5681"/>
                  <a:pt x="7249" y="5763"/>
                  <a:pt x="7232" y="5782"/>
                </a:cubicBezTo>
                <a:cubicBezTo>
                  <a:pt x="7086" y="5926"/>
                  <a:pt x="7074" y="6101"/>
                  <a:pt x="7190" y="6307"/>
                </a:cubicBezTo>
                <a:lnTo>
                  <a:pt x="8476" y="7863"/>
                </a:lnTo>
                <a:cubicBezTo>
                  <a:pt x="8512" y="7937"/>
                  <a:pt x="8600" y="7990"/>
                  <a:pt x="8747" y="8024"/>
                </a:cubicBezTo>
                <a:cubicBezTo>
                  <a:pt x="8854" y="8024"/>
                  <a:pt x="8959" y="7999"/>
                  <a:pt x="9058" y="7945"/>
                </a:cubicBezTo>
                <a:lnTo>
                  <a:pt x="9193" y="7838"/>
                </a:lnTo>
                <a:cubicBezTo>
                  <a:pt x="9281" y="7764"/>
                  <a:pt x="9405" y="7685"/>
                  <a:pt x="9563" y="7601"/>
                </a:cubicBezTo>
                <a:cubicBezTo>
                  <a:pt x="9724" y="7513"/>
                  <a:pt x="9897" y="7440"/>
                  <a:pt x="10095" y="7375"/>
                </a:cubicBezTo>
                <a:cubicBezTo>
                  <a:pt x="10287" y="7313"/>
                  <a:pt x="10499" y="7282"/>
                  <a:pt x="10725" y="7282"/>
                </a:cubicBezTo>
                <a:cubicBezTo>
                  <a:pt x="11093" y="7282"/>
                  <a:pt x="11407" y="7383"/>
                  <a:pt x="11664" y="7587"/>
                </a:cubicBezTo>
                <a:cubicBezTo>
                  <a:pt x="11921" y="7790"/>
                  <a:pt x="12051" y="8050"/>
                  <a:pt x="12051" y="8363"/>
                </a:cubicBezTo>
                <a:cubicBezTo>
                  <a:pt x="12051" y="8696"/>
                  <a:pt x="11941" y="8990"/>
                  <a:pt x="11720" y="9235"/>
                </a:cubicBezTo>
                <a:cubicBezTo>
                  <a:pt x="11500" y="9484"/>
                  <a:pt x="11223" y="9755"/>
                  <a:pt x="10887" y="10054"/>
                </a:cubicBezTo>
                <a:cubicBezTo>
                  <a:pt x="10679" y="10215"/>
                  <a:pt x="10470" y="10399"/>
                  <a:pt x="10256" y="10599"/>
                </a:cubicBezTo>
                <a:cubicBezTo>
                  <a:pt x="10047" y="10802"/>
                  <a:pt x="9849" y="11035"/>
                  <a:pt x="9676" y="11298"/>
                </a:cubicBezTo>
                <a:cubicBezTo>
                  <a:pt x="9501" y="11560"/>
                  <a:pt x="9357" y="11845"/>
                  <a:pt x="9250" y="12156"/>
                </a:cubicBezTo>
                <a:cubicBezTo>
                  <a:pt x="9142" y="12466"/>
                  <a:pt x="9086" y="12825"/>
                  <a:pt x="9086" y="13232"/>
                </a:cubicBezTo>
                <a:lnTo>
                  <a:pt x="9086" y="14096"/>
                </a:lnTo>
                <a:cubicBezTo>
                  <a:pt x="9086" y="14203"/>
                  <a:pt x="9128" y="14299"/>
                  <a:pt x="9210" y="14378"/>
                </a:cubicBezTo>
                <a:cubicBezTo>
                  <a:pt x="9289" y="14460"/>
                  <a:pt x="9385" y="14499"/>
                  <a:pt x="9493" y="14499"/>
                </a:cubicBezTo>
                <a:lnTo>
                  <a:pt x="11712" y="14499"/>
                </a:lnTo>
                <a:cubicBezTo>
                  <a:pt x="11822" y="14499"/>
                  <a:pt x="11912" y="14460"/>
                  <a:pt x="11991" y="14378"/>
                </a:cubicBezTo>
                <a:cubicBezTo>
                  <a:pt x="12068" y="14299"/>
                  <a:pt x="12107" y="14203"/>
                  <a:pt x="12107" y="14096"/>
                </a:cubicBezTo>
                <a:lnTo>
                  <a:pt x="12107" y="13407"/>
                </a:lnTo>
                <a:cubicBezTo>
                  <a:pt x="12107" y="13054"/>
                  <a:pt x="12220" y="12757"/>
                  <a:pt x="12452" y="12509"/>
                </a:cubicBezTo>
                <a:cubicBezTo>
                  <a:pt x="12681" y="12260"/>
                  <a:pt x="12961" y="11989"/>
                  <a:pt x="13297" y="11690"/>
                </a:cubicBezTo>
                <a:moveTo>
                  <a:pt x="12107" y="15665"/>
                </a:moveTo>
                <a:cubicBezTo>
                  <a:pt x="12107" y="15558"/>
                  <a:pt x="12068" y="15465"/>
                  <a:pt x="11997" y="15383"/>
                </a:cubicBezTo>
                <a:cubicBezTo>
                  <a:pt x="11929" y="15301"/>
                  <a:pt x="11830" y="15259"/>
                  <a:pt x="11712" y="15259"/>
                </a:cubicBezTo>
                <a:lnTo>
                  <a:pt x="9493" y="15259"/>
                </a:lnTo>
                <a:cubicBezTo>
                  <a:pt x="9385" y="15259"/>
                  <a:pt x="9292" y="15301"/>
                  <a:pt x="9210" y="15383"/>
                </a:cubicBezTo>
                <a:cubicBezTo>
                  <a:pt x="9128" y="15465"/>
                  <a:pt x="9086" y="15558"/>
                  <a:pt x="9086" y="15665"/>
                </a:cubicBezTo>
                <a:lnTo>
                  <a:pt x="9086" y="17775"/>
                </a:lnTo>
                <a:cubicBezTo>
                  <a:pt x="9086" y="17882"/>
                  <a:pt x="9128" y="17981"/>
                  <a:pt x="9210" y="18065"/>
                </a:cubicBezTo>
                <a:cubicBezTo>
                  <a:pt x="9289" y="18153"/>
                  <a:pt x="9385" y="18195"/>
                  <a:pt x="9493" y="18195"/>
                </a:cubicBezTo>
                <a:lnTo>
                  <a:pt x="11712" y="18195"/>
                </a:lnTo>
                <a:cubicBezTo>
                  <a:pt x="11822" y="18195"/>
                  <a:pt x="11912" y="18153"/>
                  <a:pt x="11991" y="18065"/>
                </a:cubicBezTo>
                <a:cubicBezTo>
                  <a:pt x="12068" y="17981"/>
                  <a:pt x="12107" y="17882"/>
                  <a:pt x="12107" y="17775"/>
                </a:cubicBezTo>
                <a:lnTo>
                  <a:pt x="12107" y="15665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343" name="AutoShape 103"/>
          <p:cNvSpPr/>
          <p:nvPr/>
        </p:nvSpPr>
        <p:spPr>
          <a:xfrm>
            <a:off x="1292402" y="1409784"/>
            <a:ext cx="199211" cy="1992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92" h="21498" fill="norm" stroke="1" extrusionOk="0">
                <a:moveTo>
                  <a:pt x="14060" y="6525"/>
                </a:moveTo>
                <a:cubicBezTo>
                  <a:pt x="13646" y="6525"/>
                  <a:pt x="13257" y="6671"/>
                  <a:pt x="12888" y="6963"/>
                </a:cubicBezTo>
                <a:cubicBezTo>
                  <a:pt x="12521" y="7258"/>
                  <a:pt x="12156" y="7652"/>
                  <a:pt x="11799" y="8139"/>
                </a:cubicBezTo>
                <a:cubicBezTo>
                  <a:pt x="11442" y="8627"/>
                  <a:pt x="11082" y="9184"/>
                  <a:pt x="10726" y="9815"/>
                </a:cubicBezTo>
                <a:cubicBezTo>
                  <a:pt x="10371" y="10446"/>
                  <a:pt x="10017" y="11094"/>
                  <a:pt x="9664" y="11765"/>
                </a:cubicBezTo>
                <a:cubicBezTo>
                  <a:pt x="9234" y="12585"/>
                  <a:pt x="8793" y="13394"/>
                  <a:pt x="8336" y="14197"/>
                </a:cubicBezTo>
                <a:cubicBezTo>
                  <a:pt x="7876" y="14997"/>
                  <a:pt x="7384" y="15718"/>
                  <a:pt x="6858" y="16357"/>
                </a:cubicBezTo>
                <a:cubicBezTo>
                  <a:pt x="6329" y="16996"/>
                  <a:pt x="5752" y="17510"/>
                  <a:pt x="5118" y="17899"/>
                </a:cubicBezTo>
                <a:cubicBezTo>
                  <a:pt x="4484" y="18290"/>
                  <a:pt x="3787" y="18488"/>
                  <a:pt x="3021" y="18488"/>
                </a:cubicBezTo>
                <a:lnTo>
                  <a:pt x="457" y="18488"/>
                </a:lnTo>
                <a:cubicBezTo>
                  <a:pt x="332" y="18488"/>
                  <a:pt x="225" y="18433"/>
                  <a:pt x="134" y="18325"/>
                </a:cubicBezTo>
                <a:cubicBezTo>
                  <a:pt x="44" y="18220"/>
                  <a:pt x="0" y="18091"/>
                  <a:pt x="0" y="17942"/>
                </a:cubicBezTo>
                <a:lnTo>
                  <a:pt x="0" y="15791"/>
                </a:lnTo>
                <a:cubicBezTo>
                  <a:pt x="0" y="15639"/>
                  <a:pt x="44" y="15513"/>
                  <a:pt x="134" y="15411"/>
                </a:cubicBezTo>
                <a:cubicBezTo>
                  <a:pt x="225" y="15312"/>
                  <a:pt x="332" y="15256"/>
                  <a:pt x="457" y="15256"/>
                </a:cubicBezTo>
                <a:lnTo>
                  <a:pt x="3021" y="15256"/>
                </a:lnTo>
                <a:cubicBezTo>
                  <a:pt x="3420" y="15256"/>
                  <a:pt x="3809" y="15113"/>
                  <a:pt x="4188" y="14824"/>
                </a:cubicBezTo>
                <a:cubicBezTo>
                  <a:pt x="4568" y="14538"/>
                  <a:pt x="4932" y="14150"/>
                  <a:pt x="5285" y="13665"/>
                </a:cubicBezTo>
                <a:cubicBezTo>
                  <a:pt x="5637" y="13181"/>
                  <a:pt x="5984" y="12623"/>
                  <a:pt x="6339" y="11996"/>
                </a:cubicBezTo>
                <a:cubicBezTo>
                  <a:pt x="6691" y="11368"/>
                  <a:pt x="7041" y="10717"/>
                  <a:pt x="7394" y="10045"/>
                </a:cubicBezTo>
                <a:cubicBezTo>
                  <a:pt x="7822" y="9225"/>
                  <a:pt x="8270" y="8408"/>
                  <a:pt x="8734" y="7599"/>
                </a:cubicBezTo>
                <a:cubicBezTo>
                  <a:pt x="9199" y="6790"/>
                  <a:pt x="9696" y="6064"/>
                  <a:pt x="10222" y="5421"/>
                </a:cubicBezTo>
                <a:cubicBezTo>
                  <a:pt x="10748" y="4776"/>
                  <a:pt x="11324" y="4262"/>
                  <a:pt x="11950" y="3877"/>
                </a:cubicBezTo>
                <a:cubicBezTo>
                  <a:pt x="12574" y="3489"/>
                  <a:pt x="13277" y="3293"/>
                  <a:pt x="14057" y="3293"/>
                </a:cubicBezTo>
                <a:lnTo>
                  <a:pt x="16435" y="3293"/>
                </a:lnTo>
                <a:lnTo>
                  <a:pt x="16435" y="712"/>
                </a:lnTo>
                <a:cubicBezTo>
                  <a:pt x="16435" y="330"/>
                  <a:pt x="16531" y="102"/>
                  <a:pt x="16722" y="23"/>
                </a:cubicBezTo>
                <a:cubicBezTo>
                  <a:pt x="16915" y="-49"/>
                  <a:pt x="17147" y="50"/>
                  <a:pt x="17419" y="318"/>
                </a:cubicBezTo>
                <a:lnTo>
                  <a:pt x="21331" y="4204"/>
                </a:lnTo>
                <a:cubicBezTo>
                  <a:pt x="21512" y="4373"/>
                  <a:pt x="21598" y="4583"/>
                  <a:pt x="21588" y="4835"/>
                </a:cubicBezTo>
                <a:cubicBezTo>
                  <a:pt x="21588" y="5103"/>
                  <a:pt x="21503" y="5322"/>
                  <a:pt x="21331" y="5488"/>
                </a:cubicBezTo>
                <a:lnTo>
                  <a:pt x="17419" y="9362"/>
                </a:lnTo>
                <a:cubicBezTo>
                  <a:pt x="17147" y="9631"/>
                  <a:pt x="16915" y="9727"/>
                  <a:pt x="16722" y="9645"/>
                </a:cubicBezTo>
                <a:cubicBezTo>
                  <a:pt x="16531" y="9570"/>
                  <a:pt x="16435" y="9339"/>
                  <a:pt x="16435" y="8957"/>
                </a:cubicBezTo>
                <a:lnTo>
                  <a:pt x="16435" y="6525"/>
                </a:lnTo>
                <a:lnTo>
                  <a:pt x="14060" y="6525"/>
                </a:lnTo>
                <a:close/>
                <a:moveTo>
                  <a:pt x="462" y="6496"/>
                </a:moveTo>
                <a:cubicBezTo>
                  <a:pt x="337" y="6496"/>
                  <a:pt x="229" y="6449"/>
                  <a:pt x="139" y="6350"/>
                </a:cubicBezTo>
                <a:cubicBezTo>
                  <a:pt x="48" y="6251"/>
                  <a:pt x="4" y="6128"/>
                  <a:pt x="4" y="5979"/>
                </a:cubicBezTo>
                <a:lnTo>
                  <a:pt x="4" y="3824"/>
                </a:lnTo>
                <a:cubicBezTo>
                  <a:pt x="4" y="3463"/>
                  <a:pt x="156" y="3287"/>
                  <a:pt x="462" y="3293"/>
                </a:cubicBezTo>
                <a:lnTo>
                  <a:pt x="3026" y="3293"/>
                </a:lnTo>
                <a:cubicBezTo>
                  <a:pt x="3560" y="3293"/>
                  <a:pt x="4054" y="3389"/>
                  <a:pt x="4514" y="3573"/>
                </a:cubicBezTo>
                <a:cubicBezTo>
                  <a:pt x="4974" y="3763"/>
                  <a:pt x="5409" y="4023"/>
                  <a:pt x="5820" y="4359"/>
                </a:cubicBezTo>
                <a:cubicBezTo>
                  <a:pt x="6229" y="4692"/>
                  <a:pt x="6608" y="5086"/>
                  <a:pt x="6963" y="5532"/>
                </a:cubicBezTo>
                <a:cubicBezTo>
                  <a:pt x="7318" y="5979"/>
                  <a:pt x="7655" y="6464"/>
                  <a:pt x="7993" y="6983"/>
                </a:cubicBezTo>
                <a:cubicBezTo>
                  <a:pt x="7518" y="7824"/>
                  <a:pt x="7058" y="8653"/>
                  <a:pt x="6620" y="9473"/>
                </a:cubicBezTo>
                <a:cubicBezTo>
                  <a:pt x="6589" y="9549"/>
                  <a:pt x="6557" y="9611"/>
                  <a:pt x="6515" y="9669"/>
                </a:cubicBezTo>
                <a:cubicBezTo>
                  <a:pt x="6476" y="9727"/>
                  <a:pt x="6442" y="9795"/>
                  <a:pt x="6410" y="9876"/>
                </a:cubicBezTo>
                <a:cubicBezTo>
                  <a:pt x="5862" y="8927"/>
                  <a:pt x="5319" y="8128"/>
                  <a:pt x="4776" y="7474"/>
                </a:cubicBezTo>
                <a:cubicBezTo>
                  <a:pt x="4232" y="6823"/>
                  <a:pt x="3650" y="6496"/>
                  <a:pt x="3024" y="6496"/>
                </a:cubicBezTo>
                <a:lnTo>
                  <a:pt x="462" y="6496"/>
                </a:lnTo>
                <a:close/>
                <a:moveTo>
                  <a:pt x="21334" y="15998"/>
                </a:moveTo>
                <a:cubicBezTo>
                  <a:pt x="21515" y="16167"/>
                  <a:pt x="21600" y="16386"/>
                  <a:pt x="21591" y="16658"/>
                </a:cubicBezTo>
                <a:cubicBezTo>
                  <a:pt x="21591" y="16909"/>
                  <a:pt x="21505" y="17116"/>
                  <a:pt x="21334" y="17285"/>
                </a:cubicBezTo>
                <a:lnTo>
                  <a:pt x="17421" y="21183"/>
                </a:lnTo>
                <a:cubicBezTo>
                  <a:pt x="17150" y="21454"/>
                  <a:pt x="16917" y="21551"/>
                  <a:pt x="16724" y="21472"/>
                </a:cubicBezTo>
                <a:cubicBezTo>
                  <a:pt x="16533" y="21393"/>
                  <a:pt x="16438" y="21162"/>
                  <a:pt x="16438" y="20780"/>
                </a:cubicBezTo>
                <a:lnTo>
                  <a:pt x="16438" y="18433"/>
                </a:lnTo>
                <a:lnTo>
                  <a:pt x="14060" y="18433"/>
                </a:lnTo>
                <a:cubicBezTo>
                  <a:pt x="13529" y="18433"/>
                  <a:pt x="13032" y="18336"/>
                  <a:pt x="12574" y="18144"/>
                </a:cubicBezTo>
                <a:cubicBezTo>
                  <a:pt x="12114" y="17954"/>
                  <a:pt x="11681" y="17691"/>
                  <a:pt x="11280" y="17355"/>
                </a:cubicBezTo>
                <a:cubicBezTo>
                  <a:pt x="10879" y="17020"/>
                  <a:pt x="10496" y="16629"/>
                  <a:pt x="10136" y="16182"/>
                </a:cubicBezTo>
                <a:cubicBezTo>
                  <a:pt x="9779" y="15732"/>
                  <a:pt x="9439" y="15254"/>
                  <a:pt x="9119" y="14740"/>
                </a:cubicBezTo>
                <a:cubicBezTo>
                  <a:pt x="9344" y="14360"/>
                  <a:pt x="9566" y="13963"/>
                  <a:pt x="9779" y="13552"/>
                </a:cubicBezTo>
                <a:cubicBezTo>
                  <a:pt x="9994" y="13143"/>
                  <a:pt x="10217" y="12740"/>
                  <a:pt x="10442" y="12337"/>
                </a:cubicBezTo>
                <a:cubicBezTo>
                  <a:pt x="10474" y="12247"/>
                  <a:pt x="10513" y="12165"/>
                  <a:pt x="10560" y="12092"/>
                </a:cubicBezTo>
                <a:cubicBezTo>
                  <a:pt x="10609" y="12025"/>
                  <a:pt x="10645" y="11940"/>
                  <a:pt x="10680" y="11847"/>
                </a:cubicBezTo>
                <a:cubicBezTo>
                  <a:pt x="11226" y="12798"/>
                  <a:pt x="11769" y="13592"/>
                  <a:pt x="12315" y="14232"/>
                </a:cubicBezTo>
                <a:cubicBezTo>
                  <a:pt x="12856" y="14868"/>
                  <a:pt x="13441" y="15189"/>
                  <a:pt x="14064" y="15189"/>
                </a:cubicBezTo>
                <a:lnTo>
                  <a:pt x="16443" y="15189"/>
                </a:lnTo>
                <a:lnTo>
                  <a:pt x="16443" y="12533"/>
                </a:lnTo>
                <a:cubicBezTo>
                  <a:pt x="16443" y="12153"/>
                  <a:pt x="16538" y="11923"/>
                  <a:pt x="16729" y="11847"/>
                </a:cubicBezTo>
                <a:cubicBezTo>
                  <a:pt x="16922" y="11774"/>
                  <a:pt x="17155" y="11867"/>
                  <a:pt x="17426" y="12127"/>
                </a:cubicBezTo>
                <a:lnTo>
                  <a:pt x="21334" y="15998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344" name="AutoShape 104"/>
          <p:cNvSpPr/>
          <p:nvPr/>
        </p:nvSpPr>
        <p:spPr>
          <a:xfrm>
            <a:off x="1780078" y="1409785"/>
            <a:ext cx="199218" cy="1992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19" h="21432" fill="norm" stroke="1" extrusionOk="0">
                <a:moveTo>
                  <a:pt x="18960" y="13478"/>
                </a:moveTo>
                <a:cubicBezTo>
                  <a:pt x="19079" y="13531"/>
                  <a:pt x="19166" y="13624"/>
                  <a:pt x="19217" y="13755"/>
                </a:cubicBezTo>
                <a:cubicBezTo>
                  <a:pt x="19269" y="13884"/>
                  <a:pt x="19273" y="14021"/>
                  <a:pt x="19229" y="14164"/>
                </a:cubicBezTo>
                <a:cubicBezTo>
                  <a:pt x="18833" y="15579"/>
                  <a:pt x="18236" y="16805"/>
                  <a:pt x="17440" y="17841"/>
                </a:cubicBezTo>
                <a:cubicBezTo>
                  <a:pt x="16643" y="18886"/>
                  <a:pt x="15732" y="19706"/>
                  <a:pt x="14708" y="20308"/>
                </a:cubicBezTo>
                <a:cubicBezTo>
                  <a:pt x="13685" y="20911"/>
                  <a:pt x="12579" y="21275"/>
                  <a:pt x="11390" y="21395"/>
                </a:cubicBezTo>
                <a:cubicBezTo>
                  <a:pt x="10201" y="21516"/>
                  <a:pt x="9023" y="21336"/>
                  <a:pt x="7856" y="20866"/>
                </a:cubicBezTo>
                <a:cubicBezTo>
                  <a:pt x="6847" y="20443"/>
                  <a:pt x="5945" y="19849"/>
                  <a:pt x="5149" y="19068"/>
                </a:cubicBezTo>
                <a:cubicBezTo>
                  <a:pt x="4353" y="18292"/>
                  <a:pt x="3683" y="17362"/>
                  <a:pt x="3137" y="16281"/>
                </a:cubicBezTo>
                <a:lnTo>
                  <a:pt x="839" y="17623"/>
                </a:lnTo>
                <a:cubicBezTo>
                  <a:pt x="518" y="17827"/>
                  <a:pt x="282" y="17853"/>
                  <a:pt x="129" y="17693"/>
                </a:cubicBezTo>
                <a:cubicBezTo>
                  <a:pt x="-25" y="17539"/>
                  <a:pt x="-41" y="17250"/>
                  <a:pt x="78" y="16828"/>
                </a:cubicBezTo>
                <a:lnTo>
                  <a:pt x="1760" y="10972"/>
                </a:lnTo>
                <a:cubicBezTo>
                  <a:pt x="1835" y="10675"/>
                  <a:pt x="1985" y="10476"/>
                  <a:pt x="2200" y="10370"/>
                </a:cubicBezTo>
                <a:cubicBezTo>
                  <a:pt x="2416" y="10260"/>
                  <a:pt x="2638" y="10244"/>
                  <a:pt x="2863" y="10314"/>
                </a:cubicBezTo>
                <a:lnTo>
                  <a:pt x="7772" y="12327"/>
                </a:lnTo>
                <a:cubicBezTo>
                  <a:pt x="8109" y="12470"/>
                  <a:pt x="8280" y="12649"/>
                  <a:pt x="8287" y="12868"/>
                </a:cubicBezTo>
                <a:cubicBezTo>
                  <a:pt x="8297" y="13089"/>
                  <a:pt x="8140" y="13302"/>
                  <a:pt x="7819" y="13506"/>
                </a:cubicBezTo>
                <a:lnTo>
                  <a:pt x="5552" y="14845"/>
                </a:lnTo>
                <a:cubicBezTo>
                  <a:pt x="5948" y="15542"/>
                  <a:pt x="6409" y="16144"/>
                  <a:pt x="6938" y="16648"/>
                </a:cubicBezTo>
                <a:cubicBezTo>
                  <a:pt x="7465" y="17155"/>
                  <a:pt x="8063" y="17539"/>
                  <a:pt x="8739" y="17808"/>
                </a:cubicBezTo>
                <a:cubicBezTo>
                  <a:pt x="9569" y="18141"/>
                  <a:pt x="10395" y="18264"/>
                  <a:pt x="11223" y="18186"/>
                </a:cubicBezTo>
                <a:cubicBezTo>
                  <a:pt x="12050" y="18105"/>
                  <a:pt x="12828" y="17855"/>
                  <a:pt x="13544" y="17432"/>
                </a:cubicBezTo>
                <a:cubicBezTo>
                  <a:pt x="14266" y="17015"/>
                  <a:pt x="14901" y="16438"/>
                  <a:pt x="15449" y="15702"/>
                </a:cubicBezTo>
                <a:cubicBezTo>
                  <a:pt x="15999" y="14971"/>
                  <a:pt x="16411" y="14111"/>
                  <a:pt x="16688" y="13114"/>
                </a:cubicBezTo>
                <a:cubicBezTo>
                  <a:pt x="16735" y="12971"/>
                  <a:pt x="16809" y="12873"/>
                  <a:pt x="16920" y="12823"/>
                </a:cubicBezTo>
                <a:cubicBezTo>
                  <a:pt x="17027" y="12767"/>
                  <a:pt x="17142" y="12758"/>
                  <a:pt x="17262" y="12795"/>
                </a:cubicBezTo>
                <a:lnTo>
                  <a:pt x="18960" y="13478"/>
                </a:lnTo>
                <a:close/>
                <a:moveTo>
                  <a:pt x="20676" y="3811"/>
                </a:moveTo>
                <a:cubicBezTo>
                  <a:pt x="21000" y="3609"/>
                  <a:pt x="21236" y="3581"/>
                  <a:pt x="21391" y="3741"/>
                </a:cubicBezTo>
                <a:cubicBezTo>
                  <a:pt x="21543" y="3895"/>
                  <a:pt x="21559" y="4175"/>
                  <a:pt x="21440" y="4576"/>
                </a:cubicBezTo>
                <a:lnTo>
                  <a:pt x="19756" y="10462"/>
                </a:lnTo>
                <a:cubicBezTo>
                  <a:pt x="19683" y="10756"/>
                  <a:pt x="19536" y="10961"/>
                  <a:pt x="19318" y="11064"/>
                </a:cubicBezTo>
                <a:cubicBezTo>
                  <a:pt x="19100" y="11173"/>
                  <a:pt x="18880" y="11190"/>
                  <a:pt x="18657" y="11117"/>
                </a:cubicBezTo>
                <a:lnTo>
                  <a:pt x="13746" y="9109"/>
                </a:lnTo>
                <a:cubicBezTo>
                  <a:pt x="13409" y="8964"/>
                  <a:pt x="13235" y="8782"/>
                  <a:pt x="13228" y="8563"/>
                </a:cubicBezTo>
                <a:cubicBezTo>
                  <a:pt x="13221" y="8345"/>
                  <a:pt x="13371" y="8132"/>
                  <a:pt x="13676" y="7928"/>
                </a:cubicBezTo>
                <a:lnTo>
                  <a:pt x="15943" y="6586"/>
                </a:lnTo>
                <a:cubicBezTo>
                  <a:pt x="15561" y="5889"/>
                  <a:pt x="15104" y="5287"/>
                  <a:pt x="14570" y="4786"/>
                </a:cubicBezTo>
                <a:cubicBezTo>
                  <a:pt x="14034" y="4279"/>
                  <a:pt x="13439" y="3892"/>
                  <a:pt x="12779" y="3626"/>
                </a:cubicBezTo>
                <a:cubicBezTo>
                  <a:pt x="11949" y="3293"/>
                  <a:pt x="11120" y="3170"/>
                  <a:pt x="10292" y="3248"/>
                </a:cubicBezTo>
                <a:cubicBezTo>
                  <a:pt x="9466" y="3329"/>
                  <a:pt x="8693" y="3581"/>
                  <a:pt x="7974" y="3999"/>
                </a:cubicBezTo>
                <a:cubicBezTo>
                  <a:pt x="7252" y="4421"/>
                  <a:pt x="6615" y="4998"/>
                  <a:pt x="6067" y="5732"/>
                </a:cubicBezTo>
                <a:cubicBezTo>
                  <a:pt x="5519" y="6463"/>
                  <a:pt x="5107" y="7326"/>
                  <a:pt x="4830" y="8317"/>
                </a:cubicBezTo>
                <a:cubicBezTo>
                  <a:pt x="4784" y="8460"/>
                  <a:pt x="4706" y="8558"/>
                  <a:pt x="4598" y="8614"/>
                </a:cubicBezTo>
                <a:cubicBezTo>
                  <a:pt x="4491" y="8664"/>
                  <a:pt x="4376" y="8672"/>
                  <a:pt x="4257" y="8639"/>
                </a:cubicBezTo>
                <a:lnTo>
                  <a:pt x="2549" y="7953"/>
                </a:lnTo>
                <a:cubicBezTo>
                  <a:pt x="2430" y="7902"/>
                  <a:pt x="2345" y="7810"/>
                  <a:pt x="2294" y="7681"/>
                </a:cubicBezTo>
                <a:cubicBezTo>
                  <a:pt x="2242" y="7552"/>
                  <a:pt x="2238" y="7415"/>
                  <a:pt x="2282" y="7270"/>
                </a:cubicBezTo>
                <a:cubicBezTo>
                  <a:pt x="2678" y="5878"/>
                  <a:pt x="3275" y="4654"/>
                  <a:pt x="4071" y="3604"/>
                </a:cubicBezTo>
                <a:cubicBezTo>
                  <a:pt x="4868" y="2554"/>
                  <a:pt x="5779" y="1727"/>
                  <a:pt x="6800" y="1125"/>
                </a:cubicBezTo>
                <a:cubicBezTo>
                  <a:pt x="7826" y="520"/>
                  <a:pt x="8927" y="156"/>
                  <a:pt x="10107" y="36"/>
                </a:cubicBezTo>
                <a:cubicBezTo>
                  <a:pt x="11291" y="-84"/>
                  <a:pt x="12472" y="95"/>
                  <a:pt x="13655" y="568"/>
                </a:cubicBezTo>
                <a:cubicBezTo>
                  <a:pt x="14648" y="988"/>
                  <a:pt x="15549" y="1587"/>
                  <a:pt x="16350" y="2363"/>
                </a:cubicBezTo>
                <a:cubicBezTo>
                  <a:pt x="17154" y="3144"/>
                  <a:pt x="17828" y="4071"/>
                  <a:pt x="18374" y="5152"/>
                </a:cubicBezTo>
                <a:lnTo>
                  <a:pt x="20676" y="3811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345" name="AutoShape 105"/>
          <p:cNvSpPr/>
          <p:nvPr/>
        </p:nvSpPr>
        <p:spPr>
          <a:xfrm>
            <a:off x="7221559" y="1416960"/>
            <a:ext cx="198413" cy="19926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192" y="17892"/>
                </a:moveTo>
                <a:cubicBezTo>
                  <a:pt x="21462" y="18165"/>
                  <a:pt x="21600" y="18476"/>
                  <a:pt x="21600" y="18825"/>
                </a:cubicBezTo>
                <a:cubicBezTo>
                  <a:pt x="21600" y="19177"/>
                  <a:pt x="21462" y="19491"/>
                  <a:pt x="21192" y="19761"/>
                </a:cubicBezTo>
                <a:lnTo>
                  <a:pt x="19785" y="21193"/>
                </a:lnTo>
                <a:cubicBezTo>
                  <a:pt x="19515" y="21466"/>
                  <a:pt x="19197" y="21600"/>
                  <a:pt x="18830" y="21600"/>
                </a:cubicBezTo>
                <a:cubicBezTo>
                  <a:pt x="18466" y="21600"/>
                  <a:pt x="18151" y="21466"/>
                  <a:pt x="17890" y="21193"/>
                </a:cubicBezTo>
                <a:lnTo>
                  <a:pt x="10800" y="14102"/>
                </a:lnTo>
                <a:lnTo>
                  <a:pt x="3684" y="21193"/>
                </a:lnTo>
                <a:cubicBezTo>
                  <a:pt x="3410" y="21466"/>
                  <a:pt x="3099" y="21600"/>
                  <a:pt x="2749" y="21600"/>
                </a:cubicBezTo>
                <a:cubicBezTo>
                  <a:pt x="2397" y="21600"/>
                  <a:pt x="2083" y="21466"/>
                  <a:pt x="1815" y="21193"/>
                </a:cubicBezTo>
                <a:lnTo>
                  <a:pt x="408" y="19788"/>
                </a:lnTo>
                <a:cubicBezTo>
                  <a:pt x="135" y="19521"/>
                  <a:pt x="0" y="19201"/>
                  <a:pt x="0" y="18840"/>
                </a:cubicBezTo>
                <a:cubicBezTo>
                  <a:pt x="0" y="18482"/>
                  <a:pt x="135" y="18165"/>
                  <a:pt x="408" y="17892"/>
                </a:cubicBezTo>
                <a:lnTo>
                  <a:pt x="7556" y="10731"/>
                </a:lnTo>
                <a:lnTo>
                  <a:pt x="408" y="3708"/>
                </a:lnTo>
                <a:cubicBezTo>
                  <a:pt x="135" y="3435"/>
                  <a:pt x="0" y="3121"/>
                  <a:pt x="0" y="2760"/>
                </a:cubicBezTo>
                <a:cubicBezTo>
                  <a:pt x="0" y="2399"/>
                  <a:pt x="135" y="2082"/>
                  <a:pt x="408" y="1815"/>
                </a:cubicBezTo>
                <a:lnTo>
                  <a:pt x="1815" y="407"/>
                </a:lnTo>
                <a:cubicBezTo>
                  <a:pt x="2085" y="135"/>
                  <a:pt x="2403" y="0"/>
                  <a:pt x="2770" y="0"/>
                </a:cubicBezTo>
                <a:cubicBezTo>
                  <a:pt x="3134" y="0"/>
                  <a:pt x="3449" y="134"/>
                  <a:pt x="3710" y="407"/>
                </a:cubicBezTo>
                <a:lnTo>
                  <a:pt x="10800" y="7486"/>
                </a:lnTo>
                <a:lnTo>
                  <a:pt x="17890" y="407"/>
                </a:lnTo>
                <a:cubicBezTo>
                  <a:pt x="18160" y="135"/>
                  <a:pt x="18477" y="0"/>
                  <a:pt x="18839" y="0"/>
                </a:cubicBezTo>
                <a:cubicBezTo>
                  <a:pt x="19197" y="0"/>
                  <a:pt x="19515" y="134"/>
                  <a:pt x="19785" y="407"/>
                </a:cubicBezTo>
                <a:lnTo>
                  <a:pt x="21192" y="1815"/>
                </a:lnTo>
                <a:cubicBezTo>
                  <a:pt x="21462" y="2082"/>
                  <a:pt x="21600" y="2402"/>
                  <a:pt x="21600" y="2769"/>
                </a:cubicBezTo>
                <a:cubicBezTo>
                  <a:pt x="21600" y="3133"/>
                  <a:pt x="21462" y="3447"/>
                  <a:pt x="21192" y="3708"/>
                </a:cubicBezTo>
                <a:lnTo>
                  <a:pt x="14044" y="10870"/>
                </a:lnTo>
                <a:lnTo>
                  <a:pt x="21192" y="17892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46" name="AutoShape 106"/>
          <p:cNvSpPr/>
          <p:nvPr/>
        </p:nvSpPr>
        <p:spPr>
          <a:xfrm>
            <a:off x="7694903" y="1416960"/>
            <a:ext cx="199209" cy="19926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808" y="0"/>
                </a:moveTo>
                <a:cubicBezTo>
                  <a:pt x="12302" y="0"/>
                  <a:pt x="13706" y="282"/>
                  <a:pt x="15012" y="847"/>
                </a:cubicBezTo>
                <a:cubicBezTo>
                  <a:pt x="16320" y="1408"/>
                  <a:pt x="17464" y="2179"/>
                  <a:pt x="18450" y="3156"/>
                </a:cubicBezTo>
                <a:cubicBezTo>
                  <a:pt x="19433" y="4133"/>
                  <a:pt x="20202" y="5279"/>
                  <a:pt x="20761" y="6590"/>
                </a:cubicBezTo>
                <a:cubicBezTo>
                  <a:pt x="21318" y="7900"/>
                  <a:pt x="21600" y="9306"/>
                  <a:pt x="21600" y="10801"/>
                </a:cubicBezTo>
                <a:cubicBezTo>
                  <a:pt x="21600" y="12297"/>
                  <a:pt x="21318" y="13703"/>
                  <a:pt x="20761" y="15013"/>
                </a:cubicBezTo>
                <a:cubicBezTo>
                  <a:pt x="20202" y="16321"/>
                  <a:pt x="19431" y="17470"/>
                  <a:pt x="18450" y="18444"/>
                </a:cubicBezTo>
                <a:cubicBezTo>
                  <a:pt x="17464" y="19421"/>
                  <a:pt x="16320" y="20194"/>
                  <a:pt x="15012" y="20756"/>
                </a:cubicBezTo>
                <a:cubicBezTo>
                  <a:pt x="13706" y="21318"/>
                  <a:pt x="12302" y="21600"/>
                  <a:pt x="10808" y="21600"/>
                </a:cubicBezTo>
                <a:cubicBezTo>
                  <a:pt x="9309" y="21600"/>
                  <a:pt x="7905" y="21318"/>
                  <a:pt x="6594" y="20756"/>
                </a:cubicBezTo>
                <a:cubicBezTo>
                  <a:pt x="5280" y="20194"/>
                  <a:pt x="4136" y="19421"/>
                  <a:pt x="3158" y="18444"/>
                </a:cubicBezTo>
                <a:cubicBezTo>
                  <a:pt x="2178" y="17470"/>
                  <a:pt x="1409" y="16321"/>
                  <a:pt x="847" y="15013"/>
                </a:cubicBezTo>
                <a:cubicBezTo>
                  <a:pt x="282" y="13703"/>
                  <a:pt x="0" y="12297"/>
                  <a:pt x="0" y="10801"/>
                </a:cubicBezTo>
                <a:cubicBezTo>
                  <a:pt x="0" y="9306"/>
                  <a:pt x="282" y="7900"/>
                  <a:pt x="847" y="6590"/>
                </a:cubicBezTo>
                <a:cubicBezTo>
                  <a:pt x="1409" y="5279"/>
                  <a:pt x="2181" y="4133"/>
                  <a:pt x="3158" y="3156"/>
                </a:cubicBezTo>
                <a:cubicBezTo>
                  <a:pt x="4136" y="2179"/>
                  <a:pt x="5280" y="1408"/>
                  <a:pt x="6594" y="847"/>
                </a:cubicBezTo>
                <a:cubicBezTo>
                  <a:pt x="7902" y="282"/>
                  <a:pt x="9306" y="0"/>
                  <a:pt x="10808" y="0"/>
                </a:cubicBezTo>
                <a:moveTo>
                  <a:pt x="10808" y="18356"/>
                </a:moveTo>
                <a:cubicBezTo>
                  <a:pt x="11861" y="18356"/>
                  <a:pt x="12845" y="18158"/>
                  <a:pt x="13757" y="17760"/>
                </a:cubicBezTo>
                <a:cubicBezTo>
                  <a:pt x="14667" y="17368"/>
                  <a:pt x="15464" y="16823"/>
                  <a:pt x="16150" y="16140"/>
                </a:cubicBezTo>
                <a:cubicBezTo>
                  <a:pt x="16837" y="15456"/>
                  <a:pt x="17379" y="14657"/>
                  <a:pt x="17775" y="13745"/>
                </a:cubicBezTo>
                <a:cubicBezTo>
                  <a:pt x="18170" y="12836"/>
                  <a:pt x="18368" y="11854"/>
                  <a:pt x="18368" y="10799"/>
                </a:cubicBezTo>
                <a:cubicBezTo>
                  <a:pt x="18368" y="9746"/>
                  <a:pt x="18170" y="8766"/>
                  <a:pt x="17775" y="7852"/>
                </a:cubicBezTo>
                <a:cubicBezTo>
                  <a:pt x="17377" y="6942"/>
                  <a:pt x="16837" y="6146"/>
                  <a:pt x="16150" y="5463"/>
                </a:cubicBezTo>
                <a:cubicBezTo>
                  <a:pt x="15467" y="4777"/>
                  <a:pt x="14667" y="4235"/>
                  <a:pt x="13749" y="3839"/>
                </a:cubicBezTo>
                <a:cubicBezTo>
                  <a:pt x="12831" y="3444"/>
                  <a:pt x="11853" y="3246"/>
                  <a:pt x="10808" y="3246"/>
                </a:cubicBezTo>
                <a:cubicBezTo>
                  <a:pt x="9753" y="3246"/>
                  <a:pt x="8764" y="3444"/>
                  <a:pt x="7851" y="3839"/>
                </a:cubicBezTo>
                <a:cubicBezTo>
                  <a:pt x="6933" y="4235"/>
                  <a:pt x="6139" y="4777"/>
                  <a:pt x="5455" y="5463"/>
                </a:cubicBezTo>
                <a:cubicBezTo>
                  <a:pt x="4774" y="6146"/>
                  <a:pt x="4235" y="6942"/>
                  <a:pt x="3839" y="7852"/>
                </a:cubicBezTo>
                <a:cubicBezTo>
                  <a:pt x="3444" y="8766"/>
                  <a:pt x="3246" y="9746"/>
                  <a:pt x="3246" y="10799"/>
                </a:cubicBezTo>
                <a:cubicBezTo>
                  <a:pt x="3246" y="11853"/>
                  <a:pt x="3444" y="12836"/>
                  <a:pt x="3839" y="13745"/>
                </a:cubicBezTo>
                <a:cubicBezTo>
                  <a:pt x="4238" y="14657"/>
                  <a:pt x="4774" y="15456"/>
                  <a:pt x="5455" y="16140"/>
                </a:cubicBezTo>
                <a:cubicBezTo>
                  <a:pt x="6136" y="16823"/>
                  <a:pt x="6930" y="17368"/>
                  <a:pt x="7851" y="17760"/>
                </a:cubicBezTo>
                <a:cubicBezTo>
                  <a:pt x="8764" y="18159"/>
                  <a:pt x="9753" y="18356"/>
                  <a:pt x="10808" y="18356"/>
                </a:cubicBezTo>
                <a:moveTo>
                  <a:pt x="15351" y="7784"/>
                </a:moveTo>
                <a:cubicBezTo>
                  <a:pt x="15614" y="8049"/>
                  <a:pt x="15614" y="8304"/>
                  <a:pt x="15351" y="8555"/>
                </a:cubicBezTo>
                <a:lnTo>
                  <a:pt x="13105" y="10801"/>
                </a:lnTo>
                <a:lnTo>
                  <a:pt x="15351" y="13045"/>
                </a:lnTo>
                <a:cubicBezTo>
                  <a:pt x="15614" y="13305"/>
                  <a:pt x="15614" y="13565"/>
                  <a:pt x="15351" y="13813"/>
                </a:cubicBezTo>
                <a:lnTo>
                  <a:pt x="13822" y="15341"/>
                </a:lnTo>
                <a:cubicBezTo>
                  <a:pt x="13715" y="15448"/>
                  <a:pt x="13585" y="15502"/>
                  <a:pt x="13435" y="15502"/>
                </a:cubicBezTo>
                <a:cubicBezTo>
                  <a:pt x="13288" y="15502"/>
                  <a:pt x="13158" y="15448"/>
                  <a:pt x="13051" y="15341"/>
                </a:cubicBezTo>
                <a:lnTo>
                  <a:pt x="10805" y="13096"/>
                </a:lnTo>
                <a:lnTo>
                  <a:pt x="8558" y="15341"/>
                </a:lnTo>
                <a:cubicBezTo>
                  <a:pt x="8450" y="15448"/>
                  <a:pt x="8320" y="15502"/>
                  <a:pt x="8170" y="15502"/>
                </a:cubicBezTo>
                <a:cubicBezTo>
                  <a:pt x="8024" y="15502"/>
                  <a:pt x="7888" y="15448"/>
                  <a:pt x="7772" y="15341"/>
                </a:cubicBezTo>
                <a:lnTo>
                  <a:pt x="6258" y="13813"/>
                </a:lnTo>
                <a:cubicBezTo>
                  <a:pt x="6150" y="13706"/>
                  <a:pt x="6094" y="13576"/>
                  <a:pt x="6094" y="13429"/>
                </a:cubicBezTo>
                <a:cubicBezTo>
                  <a:pt x="6094" y="13280"/>
                  <a:pt x="6150" y="13150"/>
                  <a:pt x="6258" y="13042"/>
                </a:cubicBezTo>
                <a:lnTo>
                  <a:pt x="8504" y="10797"/>
                </a:lnTo>
                <a:lnTo>
                  <a:pt x="6258" y="8552"/>
                </a:lnTo>
                <a:cubicBezTo>
                  <a:pt x="6150" y="8445"/>
                  <a:pt x="6094" y="8315"/>
                  <a:pt x="6094" y="8168"/>
                </a:cubicBezTo>
                <a:cubicBezTo>
                  <a:pt x="6094" y="8018"/>
                  <a:pt x="6150" y="7891"/>
                  <a:pt x="6258" y="7781"/>
                </a:cubicBezTo>
                <a:lnTo>
                  <a:pt x="7772" y="6256"/>
                </a:lnTo>
                <a:cubicBezTo>
                  <a:pt x="8035" y="5994"/>
                  <a:pt x="8295" y="5994"/>
                  <a:pt x="8555" y="6256"/>
                </a:cubicBezTo>
                <a:lnTo>
                  <a:pt x="10802" y="8498"/>
                </a:lnTo>
                <a:lnTo>
                  <a:pt x="13048" y="6256"/>
                </a:lnTo>
                <a:cubicBezTo>
                  <a:pt x="13308" y="5994"/>
                  <a:pt x="13568" y="5994"/>
                  <a:pt x="13817" y="6256"/>
                </a:cubicBezTo>
                <a:lnTo>
                  <a:pt x="15351" y="7784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47" name="AutoShape 107"/>
          <p:cNvSpPr/>
          <p:nvPr/>
        </p:nvSpPr>
        <p:spPr>
          <a:xfrm>
            <a:off x="8183381" y="1411380"/>
            <a:ext cx="199209" cy="19926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8450" y="3162"/>
                </a:moveTo>
                <a:cubicBezTo>
                  <a:pt x="19504" y="4215"/>
                  <a:pt x="20292" y="5407"/>
                  <a:pt x="20818" y="6731"/>
                </a:cubicBezTo>
                <a:cubicBezTo>
                  <a:pt x="21341" y="8058"/>
                  <a:pt x="21600" y="9410"/>
                  <a:pt x="21600" y="10801"/>
                </a:cubicBezTo>
                <a:cubicBezTo>
                  <a:pt x="21600" y="12187"/>
                  <a:pt x="21338" y="13545"/>
                  <a:pt x="20818" y="14872"/>
                </a:cubicBezTo>
                <a:cubicBezTo>
                  <a:pt x="20292" y="16193"/>
                  <a:pt x="19504" y="17382"/>
                  <a:pt x="18450" y="18438"/>
                </a:cubicBezTo>
                <a:cubicBezTo>
                  <a:pt x="17394" y="19491"/>
                  <a:pt x="16201" y="20285"/>
                  <a:pt x="14870" y="20810"/>
                </a:cubicBezTo>
                <a:cubicBezTo>
                  <a:pt x="13540" y="21338"/>
                  <a:pt x="12184" y="21600"/>
                  <a:pt x="10802" y="21600"/>
                </a:cubicBezTo>
                <a:cubicBezTo>
                  <a:pt x="9416" y="21600"/>
                  <a:pt x="8057" y="21338"/>
                  <a:pt x="6730" y="20810"/>
                </a:cubicBezTo>
                <a:cubicBezTo>
                  <a:pt x="5399" y="20285"/>
                  <a:pt x="4206" y="19491"/>
                  <a:pt x="3150" y="18438"/>
                </a:cubicBezTo>
                <a:cubicBezTo>
                  <a:pt x="2099" y="17382"/>
                  <a:pt x="1308" y="16193"/>
                  <a:pt x="782" y="14872"/>
                </a:cubicBezTo>
                <a:cubicBezTo>
                  <a:pt x="259" y="13545"/>
                  <a:pt x="0" y="12187"/>
                  <a:pt x="0" y="10801"/>
                </a:cubicBezTo>
                <a:cubicBezTo>
                  <a:pt x="0" y="9410"/>
                  <a:pt x="265" y="8055"/>
                  <a:pt x="791" y="6725"/>
                </a:cubicBezTo>
                <a:cubicBezTo>
                  <a:pt x="1319" y="5395"/>
                  <a:pt x="2104" y="4210"/>
                  <a:pt x="3150" y="3162"/>
                </a:cubicBezTo>
                <a:cubicBezTo>
                  <a:pt x="4206" y="2109"/>
                  <a:pt x="5399" y="1318"/>
                  <a:pt x="6730" y="790"/>
                </a:cubicBezTo>
                <a:cubicBezTo>
                  <a:pt x="8060" y="262"/>
                  <a:pt x="9416" y="0"/>
                  <a:pt x="10802" y="0"/>
                </a:cubicBezTo>
                <a:cubicBezTo>
                  <a:pt x="12184" y="0"/>
                  <a:pt x="13543" y="262"/>
                  <a:pt x="14870" y="790"/>
                </a:cubicBezTo>
                <a:cubicBezTo>
                  <a:pt x="16198" y="1318"/>
                  <a:pt x="17394" y="2109"/>
                  <a:pt x="18450" y="3162"/>
                </a:cubicBezTo>
                <a:moveTo>
                  <a:pt x="16283" y="7530"/>
                </a:moveTo>
                <a:cubicBezTo>
                  <a:pt x="16489" y="7321"/>
                  <a:pt x="16489" y="7112"/>
                  <a:pt x="16283" y="6892"/>
                </a:cubicBezTo>
                <a:lnTo>
                  <a:pt x="14701" y="5342"/>
                </a:lnTo>
                <a:cubicBezTo>
                  <a:pt x="14475" y="5116"/>
                  <a:pt x="14263" y="5116"/>
                  <a:pt x="14062" y="5342"/>
                </a:cubicBezTo>
                <a:lnTo>
                  <a:pt x="10775" y="8640"/>
                </a:lnTo>
                <a:lnTo>
                  <a:pt x="7775" y="5650"/>
                </a:lnTo>
                <a:cubicBezTo>
                  <a:pt x="7685" y="5562"/>
                  <a:pt x="7583" y="5514"/>
                  <a:pt x="7464" y="5514"/>
                </a:cubicBezTo>
                <a:cubicBezTo>
                  <a:pt x="7348" y="5514"/>
                  <a:pt x="7238" y="5562"/>
                  <a:pt x="7139" y="5650"/>
                </a:cubicBezTo>
                <a:lnTo>
                  <a:pt x="5653" y="7177"/>
                </a:lnTo>
                <a:cubicBezTo>
                  <a:pt x="5427" y="7386"/>
                  <a:pt x="5427" y="7595"/>
                  <a:pt x="5653" y="7812"/>
                </a:cubicBezTo>
                <a:lnTo>
                  <a:pt x="8617" y="10771"/>
                </a:lnTo>
                <a:lnTo>
                  <a:pt x="5345" y="14070"/>
                </a:lnTo>
                <a:cubicBezTo>
                  <a:pt x="5255" y="14163"/>
                  <a:pt x="5207" y="14265"/>
                  <a:pt x="5207" y="14384"/>
                </a:cubicBezTo>
                <a:cubicBezTo>
                  <a:pt x="5207" y="14502"/>
                  <a:pt x="5255" y="14610"/>
                  <a:pt x="5345" y="14706"/>
                </a:cubicBezTo>
                <a:lnTo>
                  <a:pt x="6899" y="16275"/>
                </a:lnTo>
                <a:cubicBezTo>
                  <a:pt x="6990" y="16366"/>
                  <a:pt x="7094" y="16414"/>
                  <a:pt x="7216" y="16417"/>
                </a:cubicBezTo>
                <a:cubicBezTo>
                  <a:pt x="7340" y="16419"/>
                  <a:pt x="7444" y="16374"/>
                  <a:pt x="7535" y="16275"/>
                </a:cubicBezTo>
                <a:lnTo>
                  <a:pt x="10836" y="12992"/>
                </a:lnTo>
                <a:lnTo>
                  <a:pt x="13797" y="15979"/>
                </a:lnTo>
                <a:cubicBezTo>
                  <a:pt x="13887" y="16066"/>
                  <a:pt x="13992" y="16112"/>
                  <a:pt x="14116" y="16112"/>
                </a:cubicBezTo>
                <a:cubicBezTo>
                  <a:pt x="14238" y="16112"/>
                  <a:pt x="14342" y="16066"/>
                  <a:pt x="14433" y="15979"/>
                </a:cubicBezTo>
                <a:lnTo>
                  <a:pt x="15961" y="14451"/>
                </a:lnTo>
                <a:cubicBezTo>
                  <a:pt x="16167" y="14242"/>
                  <a:pt x="16167" y="14033"/>
                  <a:pt x="15961" y="13816"/>
                </a:cubicBezTo>
                <a:lnTo>
                  <a:pt x="12958" y="10857"/>
                </a:lnTo>
                <a:lnTo>
                  <a:pt x="16283" y="7530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48" name="AutoShape 108"/>
          <p:cNvSpPr/>
          <p:nvPr/>
        </p:nvSpPr>
        <p:spPr>
          <a:xfrm>
            <a:off x="8645565" y="1411380"/>
            <a:ext cx="199209" cy="19926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0712" y="0"/>
                </a:moveTo>
                <a:cubicBezTo>
                  <a:pt x="20954" y="0"/>
                  <a:pt x="21162" y="105"/>
                  <a:pt x="21339" y="317"/>
                </a:cubicBezTo>
                <a:cubicBezTo>
                  <a:pt x="21515" y="525"/>
                  <a:pt x="21600" y="778"/>
                  <a:pt x="21600" y="1066"/>
                </a:cubicBezTo>
                <a:lnTo>
                  <a:pt x="21600" y="4118"/>
                </a:lnTo>
                <a:cubicBezTo>
                  <a:pt x="21600" y="4409"/>
                  <a:pt x="21515" y="4661"/>
                  <a:pt x="21339" y="4870"/>
                </a:cubicBezTo>
                <a:cubicBezTo>
                  <a:pt x="21162" y="5084"/>
                  <a:pt x="20954" y="5190"/>
                  <a:pt x="20712" y="5190"/>
                </a:cubicBezTo>
                <a:lnTo>
                  <a:pt x="913" y="5190"/>
                </a:lnTo>
                <a:cubicBezTo>
                  <a:pt x="656" y="5190"/>
                  <a:pt x="440" y="5084"/>
                  <a:pt x="261" y="4870"/>
                </a:cubicBezTo>
                <a:cubicBezTo>
                  <a:pt x="85" y="4661"/>
                  <a:pt x="0" y="4409"/>
                  <a:pt x="0" y="4118"/>
                </a:cubicBezTo>
                <a:lnTo>
                  <a:pt x="0" y="1066"/>
                </a:lnTo>
                <a:cubicBezTo>
                  <a:pt x="0" y="778"/>
                  <a:pt x="85" y="525"/>
                  <a:pt x="261" y="317"/>
                </a:cubicBezTo>
                <a:cubicBezTo>
                  <a:pt x="438" y="105"/>
                  <a:pt x="653" y="0"/>
                  <a:pt x="913" y="0"/>
                </a:cubicBezTo>
                <a:lnTo>
                  <a:pt x="20712" y="0"/>
                </a:lnTo>
                <a:close/>
                <a:moveTo>
                  <a:pt x="20712" y="8213"/>
                </a:moveTo>
                <a:cubicBezTo>
                  <a:pt x="20954" y="8213"/>
                  <a:pt x="21162" y="8316"/>
                  <a:pt x="21339" y="8527"/>
                </a:cubicBezTo>
                <a:cubicBezTo>
                  <a:pt x="21515" y="8742"/>
                  <a:pt x="21600" y="8985"/>
                  <a:pt x="21600" y="9264"/>
                </a:cubicBezTo>
                <a:lnTo>
                  <a:pt x="21600" y="12332"/>
                </a:lnTo>
                <a:cubicBezTo>
                  <a:pt x="21600" y="12623"/>
                  <a:pt x="21515" y="12873"/>
                  <a:pt x="21339" y="13079"/>
                </a:cubicBezTo>
                <a:cubicBezTo>
                  <a:pt x="21162" y="13287"/>
                  <a:pt x="20954" y="13390"/>
                  <a:pt x="20712" y="13390"/>
                </a:cubicBezTo>
                <a:lnTo>
                  <a:pt x="913" y="13390"/>
                </a:lnTo>
                <a:cubicBezTo>
                  <a:pt x="656" y="13390"/>
                  <a:pt x="440" y="13284"/>
                  <a:pt x="261" y="13070"/>
                </a:cubicBezTo>
                <a:cubicBezTo>
                  <a:pt x="85" y="12861"/>
                  <a:pt x="0" y="12614"/>
                  <a:pt x="0" y="12332"/>
                </a:cubicBezTo>
                <a:lnTo>
                  <a:pt x="0" y="9265"/>
                </a:lnTo>
                <a:cubicBezTo>
                  <a:pt x="0" y="8977"/>
                  <a:pt x="85" y="8730"/>
                  <a:pt x="261" y="8521"/>
                </a:cubicBezTo>
                <a:cubicBezTo>
                  <a:pt x="438" y="8316"/>
                  <a:pt x="653" y="8213"/>
                  <a:pt x="913" y="8213"/>
                </a:cubicBezTo>
                <a:lnTo>
                  <a:pt x="20712" y="8213"/>
                </a:lnTo>
                <a:close/>
                <a:moveTo>
                  <a:pt x="20712" y="16413"/>
                </a:moveTo>
                <a:cubicBezTo>
                  <a:pt x="20954" y="16413"/>
                  <a:pt x="21162" y="16515"/>
                  <a:pt x="21339" y="16727"/>
                </a:cubicBezTo>
                <a:cubicBezTo>
                  <a:pt x="21515" y="16941"/>
                  <a:pt x="21600" y="17191"/>
                  <a:pt x="21600" y="17479"/>
                </a:cubicBezTo>
                <a:lnTo>
                  <a:pt x="21600" y="20505"/>
                </a:lnTo>
                <a:cubicBezTo>
                  <a:pt x="21600" y="20813"/>
                  <a:pt x="21515" y="21072"/>
                  <a:pt x="21339" y="21283"/>
                </a:cubicBezTo>
                <a:cubicBezTo>
                  <a:pt x="21162" y="21495"/>
                  <a:pt x="20954" y="21600"/>
                  <a:pt x="20712" y="21600"/>
                </a:cubicBezTo>
                <a:lnTo>
                  <a:pt x="913" y="21600"/>
                </a:lnTo>
                <a:cubicBezTo>
                  <a:pt x="656" y="21600"/>
                  <a:pt x="440" y="21495"/>
                  <a:pt x="261" y="21283"/>
                </a:cubicBezTo>
                <a:cubicBezTo>
                  <a:pt x="85" y="21072"/>
                  <a:pt x="0" y="20813"/>
                  <a:pt x="0" y="20505"/>
                </a:cubicBezTo>
                <a:lnTo>
                  <a:pt x="0" y="17479"/>
                </a:lnTo>
                <a:cubicBezTo>
                  <a:pt x="0" y="17191"/>
                  <a:pt x="85" y="16941"/>
                  <a:pt x="261" y="16727"/>
                </a:cubicBezTo>
                <a:cubicBezTo>
                  <a:pt x="438" y="16515"/>
                  <a:pt x="653" y="16413"/>
                  <a:pt x="913" y="16413"/>
                </a:cubicBezTo>
                <a:lnTo>
                  <a:pt x="20712" y="16413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49" name="AutoShape 109"/>
          <p:cNvSpPr/>
          <p:nvPr/>
        </p:nvSpPr>
        <p:spPr>
          <a:xfrm>
            <a:off x="5035794" y="3689682"/>
            <a:ext cx="198414" cy="1992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92" h="21365" fill="norm" stroke="1" extrusionOk="0">
                <a:moveTo>
                  <a:pt x="5705" y="19760"/>
                </a:moveTo>
                <a:cubicBezTo>
                  <a:pt x="5705" y="20596"/>
                  <a:pt x="5604" y="21104"/>
                  <a:pt x="5403" y="21282"/>
                </a:cubicBezTo>
                <a:cubicBezTo>
                  <a:pt x="5200" y="21466"/>
                  <a:pt x="4940" y="21249"/>
                  <a:pt x="4626" y="20641"/>
                </a:cubicBezTo>
                <a:lnTo>
                  <a:pt x="313" y="12102"/>
                </a:lnTo>
                <a:cubicBezTo>
                  <a:pt x="107" y="11700"/>
                  <a:pt x="0" y="11221"/>
                  <a:pt x="0" y="10686"/>
                </a:cubicBezTo>
                <a:cubicBezTo>
                  <a:pt x="0" y="10134"/>
                  <a:pt x="107" y="9666"/>
                  <a:pt x="313" y="9275"/>
                </a:cubicBezTo>
                <a:lnTo>
                  <a:pt x="4626" y="680"/>
                </a:lnTo>
                <a:cubicBezTo>
                  <a:pt x="4940" y="95"/>
                  <a:pt x="5200" y="-111"/>
                  <a:pt x="5403" y="56"/>
                </a:cubicBezTo>
                <a:cubicBezTo>
                  <a:pt x="5604" y="223"/>
                  <a:pt x="5705" y="725"/>
                  <a:pt x="5705" y="1561"/>
                </a:cubicBezTo>
                <a:lnTo>
                  <a:pt x="5705" y="7035"/>
                </a:lnTo>
                <a:lnTo>
                  <a:pt x="15899" y="7035"/>
                </a:lnTo>
                <a:lnTo>
                  <a:pt x="15899" y="1617"/>
                </a:lnTo>
                <a:cubicBezTo>
                  <a:pt x="15899" y="781"/>
                  <a:pt x="16004" y="268"/>
                  <a:pt x="16202" y="84"/>
                </a:cubicBezTo>
                <a:cubicBezTo>
                  <a:pt x="16405" y="-100"/>
                  <a:pt x="16659" y="95"/>
                  <a:pt x="16967" y="680"/>
                </a:cubicBezTo>
                <a:lnTo>
                  <a:pt x="21294" y="9275"/>
                </a:lnTo>
                <a:cubicBezTo>
                  <a:pt x="21501" y="9682"/>
                  <a:pt x="21600" y="10150"/>
                  <a:pt x="21591" y="10686"/>
                </a:cubicBezTo>
                <a:cubicBezTo>
                  <a:pt x="21591" y="11243"/>
                  <a:pt x="21492" y="11711"/>
                  <a:pt x="21294" y="12102"/>
                </a:cubicBezTo>
                <a:lnTo>
                  <a:pt x="16967" y="20697"/>
                </a:lnTo>
                <a:cubicBezTo>
                  <a:pt x="16654" y="21282"/>
                  <a:pt x="16397" y="21489"/>
                  <a:pt x="16199" y="21293"/>
                </a:cubicBezTo>
                <a:cubicBezTo>
                  <a:pt x="16001" y="21109"/>
                  <a:pt x="15902" y="20596"/>
                  <a:pt x="15902" y="19760"/>
                </a:cubicBezTo>
                <a:lnTo>
                  <a:pt x="15902" y="14342"/>
                </a:lnTo>
                <a:lnTo>
                  <a:pt x="5705" y="14342"/>
                </a:lnTo>
                <a:lnTo>
                  <a:pt x="5705" y="19760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50" name="AutoShape 110"/>
          <p:cNvSpPr/>
          <p:nvPr/>
        </p:nvSpPr>
        <p:spPr>
          <a:xfrm>
            <a:off x="4609758" y="1409789"/>
            <a:ext cx="199216" cy="1992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364" h="21600" fill="norm" stroke="1" extrusionOk="0">
                <a:moveTo>
                  <a:pt x="19759" y="15898"/>
                </a:moveTo>
                <a:cubicBezTo>
                  <a:pt x="20597" y="15898"/>
                  <a:pt x="21110" y="15996"/>
                  <a:pt x="21295" y="16200"/>
                </a:cubicBezTo>
                <a:cubicBezTo>
                  <a:pt x="21479" y="16403"/>
                  <a:pt x="21261" y="16663"/>
                  <a:pt x="20641" y="16979"/>
                </a:cubicBezTo>
                <a:lnTo>
                  <a:pt x="12116" y="21287"/>
                </a:lnTo>
                <a:cubicBezTo>
                  <a:pt x="11709" y="21493"/>
                  <a:pt x="11229" y="21600"/>
                  <a:pt x="10675" y="21600"/>
                </a:cubicBezTo>
                <a:cubicBezTo>
                  <a:pt x="10117" y="21600"/>
                  <a:pt x="9648" y="21493"/>
                  <a:pt x="9257" y="21287"/>
                </a:cubicBezTo>
                <a:lnTo>
                  <a:pt x="676" y="16979"/>
                </a:lnTo>
                <a:cubicBezTo>
                  <a:pt x="90" y="16663"/>
                  <a:pt x="-116" y="16403"/>
                  <a:pt x="62" y="16200"/>
                </a:cubicBezTo>
                <a:cubicBezTo>
                  <a:pt x="241" y="15996"/>
                  <a:pt x="749" y="15898"/>
                  <a:pt x="1586" y="15898"/>
                </a:cubicBezTo>
                <a:lnTo>
                  <a:pt x="7013" y="15898"/>
                </a:lnTo>
                <a:lnTo>
                  <a:pt x="7013" y="5705"/>
                </a:lnTo>
                <a:lnTo>
                  <a:pt x="1586" y="5705"/>
                </a:lnTo>
                <a:cubicBezTo>
                  <a:pt x="749" y="5705"/>
                  <a:pt x="241" y="5603"/>
                  <a:pt x="62" y="5400"/>
                </a:cubicBezTo>
                <a:cubicBezTo>
                  <a:pt x="-111" y="5197"/>
                  <a:pt x="112" y="4940"/>
                  <a:pt x="732" y="4624"/>
                </a:cubicBezTo>
                <a:lnTo>
                  <a:pt x="9257" y="310"/>
                </a:lnTo>
                <a:cubicBezTo>
                  <a:pt x="9665" y="104"/>
                  <a:pt x="10134" y="0"/>
                  <a:pt x="10675" y="0"/>
                </a:cubicBezTo>
                <a:cubicBezTo>
                  <a:pt x="11229" y="0"/>
                  <a:pt x="11709" y="104"/>
                  <a:pt x="12116" y="310"/>
                </a:cubicBezTo>
                <a:lnTo>
                  <a:pt x="20697" y="4624"/>
                </a:lnTo>
                <a:cubicBezTo>
                  <a:pt x="21284" y="4940"/>
                  <a:pt x="21484" y="5197"/>
                  <a:pt x="21295" y="5400"/>
                </a:cubicBezTo>
                <a:cubicBezTo>
                  <a:pt x="21110" y="5604"/>
                  <a:pt x="20597" y="5705"/>
                  <a:pt x="19759" y="5705"/>
                </a:cubicBezTo>
                <a:lnTo>
                  <a:pt x="14361" y="5705"/>
                </a:lnTo>
                <a:lnTo>
                  <a:pt x="14361" y="15898"/>
                </a:lnTo>
                <a:lnTo>
                  <a:pt x="19759" y="15898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51" name="AutoShape 111"/>
          <p:cNvSpPr/>
          <p:nvPr/>
        </p:nvSpPr>
        <p:spPr>
          <a:xfrm>
            <a:off x="5071932" y="1409789"/>
            <a:ext cx="199224" cy="1992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78" h="21600" fill="norm" stroke="1" extrusionOk="0">
                <a:moveTo>
                  <a:pt x="9108" y="16747"/>
                </a:moveTo>
                <a:cubicBezTo>
                  <a:pt x="9155" y="16838"/>
                  <a:pt x="9197" y="16925"/>
                  <a:pt x="9243" y="17013"/>
                </a:cubicBezTo>
                <a:cubicBezTo>
                  <a:pt x="9290" y="17098"/>
                  <a:pt x="9351" y="17182"/>
                  <a:pt x="9431" y="17275"/>
                </a:cubicBezTo>
                <a:lnTo>
                  <a:pt x="12259" y="21070"/>
                </a:lnTo>
                <a:lnTo>
                  <a:pt x="4473" y="21070"/>
                </a:lnTo>
                <a:cubicBezTo>
                  <a:pt x="4227" y="21070"/>
                  <a:pt x="4014" y="20965"/>
                  <a:pt x="3839" y="20756"/>
                </a:cubicBezTo>
                <a:cubicBezTo>
                  <a:pt x="3663" y="20544"/>
                  <a:pt x="3574" y="20287"/>
                  <a:pt x="3574" y="19988"/>
                </a:cubicBezTo>
                <a:lnTo>
                  <a:pt x="3574" y="7554"/>
                </a:lnTo>
                <a:lnTo>
                  <a:pt x="788" y="7554"/>
                </a:lnTo>
                <a:cubicBezTo>
                  <a:pt x="376" y="7554"/>
                  <a:pt x="126" y="7419"/>
                  <a:pt x="32" y="7145"/>
                </a:cubicBezTo>
                <a:cubicBezTo>
                  <a:pt x="-61" y="6871"/>
                  <a:pt x="46" y="6529"/>
                  <a:pt x="353" y="6123"/>
                </a:cubicBezTo>
                <a:lnTo>
                  <a:pt x="4665" y="392"/>
                </a:lnTo>
                <a:cubicBezTo>
                  <a:pt x="4850" y="132"/>
                  <a:pt x="5088" y="0"/>
                  <a:pt x="5371" y="0"/>
                </a:cubicBezTo>
                <a:cubicBezTo>
                  <a:pt x="5661" y="0"/>
                  <a:pt x="5902" y="132"/>
                  <a:pt x="6090" y="392"/>
                </a:cubicBezTo>
                <a:lnTo>
                  <a:pt x="10402" y="6123"/>
                </a:lnTo>
                <a:cubicBezTo>
                  <a:pt x="10708" y="6529"/>
                  <a:pt x="10813" y="6871"/>
                  <a:pt x="10722" y="7145"/>
                </a:cubicBezTo>
                <a:cubicBezTo>
                  <a:pt x="10629" y="7419"/>
                  <a:pt x="10376" y="7554"/>
                  <a:pt x="9966" y="7554"/>
                </a:cubicBezTo>
                <a:lnTo>
                  <a:pt x="7166" y="7554"/>
                </a:lnTo>
                <a:lnTo>
                  <a:pt x="7166" y="16747"/>
                </a:lnTo>
                <a:lnTo>
                  <a:pt x="9108" y="16747"/>
                </a:lnTo>
                <a:close/>
                <a:moveTo>
                  <a:pt x="20689" y="14046"/>
                </a:moveTo>
                <a:cubicBezTo>
                  <a:pt x="21101" y="14046"/>
                  <a:pt x="21351" y="14184"/>
                  <a:pt x="21445" y="14458"/>
                </a:cubicBezTo>
                <a:cubicBezTo>
                  <a:pt x="21539" y="14732"/>
                  <a:pt x="21431" y="15070"/>
                  <a:pt x="21127" y="15477"/>
                </a:cubicBezTo>
                <a:lnTo>
                  <a:pt x="16812" y="21208"/>
                </a:lnTo>
                <a:cubicBezTo>
                  <a:pt x="16625" y="21468"/>
                  <a:pt x="16389" y="21600"/>
                  <a:pt x="16106" y="21600"/>
                </a:cubicBezTo>
                <a:cubicBezTo>
                  <a:pt x="15813" y="21600"/>
                  <a:pt x="15575" y="21468"/>
                  <a:pt x="15387" y="21208"/>
                </a:cubicBezTo>
                <a:lnTo>
                  <a:pt x="11075" y="15477"/>
                </a:lnTo>
                <a:cubicBezTo>
                  <a:pt x="10769" y="15071"/>
                  <a:pt x="10661" y="14732"/>
                  <a:pt x="10755" y="14458"/>
                </a:cubicBezTo>
                <a:cubicBezTo>
                  <a:pt x="10848" y="14184"/>
                  <a:pt x="11099" y="14046"/>
                  <a:pt x="11511" y="14046"/>
                </a:cubicBezTo>
                <a:lnTo>
                  <a:pt x="14311" y="14046"/>
                </a:lnTo>
                <a:lnTo>
                  <a:pt x="14311" y="4881"/>
                </a:lnTo>
                <a:lnTo>
                  <a:pt x="12362" y="4881"/>
                </a:lnTo>
                <a:cubicBezTo>
                  <a:pt x="12315" y="4791"/>
                  <a:pt x="12271" y="4697"/>
                  <a:pt x="12220" y="4604"/>
                </a:cubicBezTo>
                <a:cubicBezTo>
                  <a:pt x="12170" y="4508"/>
                  <a:pt x="12117" y="4418"/>
                  <a:pt x="12056" y="4327"/>
                </a:cubicBezTo>
                <a:lnTo>
                  <a:pt x="9213" y="556"/>
                </a:lnTo>
                <a:lnTo>
                  <a:pt x="16997" y="556"/>
                </a:lnTo>
                <a:cubicBezTo>
                  <a:pt x="17243" y="556"/>
                  <a:pt x="17451" y="657"/>
                  <a:pt x="17627" y="861"/>
                </a:cubicBezTo>
                <a:cubicBezTo>
                  <a:pt x="17797" y="1061"/>
                  <a:pt x="17882" y="1321"/>
                  <a:pt x="17882" y="1637"/>
                </a:cubicBezTo>
                <a:lnTo>
                  <a:pt x="17882" y="14046"/>
                </a:lnTo>
                <a:lnTo>
                  <a:pt x="20689" y="14046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52" name="AutoShape 112"/>
          <p:cNvSpPr/>
          <p:nvPr/>
        </p:nvSpPr>
        <p:spPr>
          <a:xfrm>
            <a:off x="5553242" y="1410585"/>
            <a:ext cx="198420" cy="19926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71" h="21600" fill="norm" stroke="1" extrusionOk="0">
                <a:moveTo>
                  <a:pt x="21539" y="21107"/>
                </a:moveTo>
                <a:cubicBezTo>
                  <a:pt x="21586" y="21239"/>
                  <a:pt x="21581" y="21354"/>
                  <a:pt x="21527" y="21454"/>
                </a:cubicBezTo>
                <a:cubicBezTo>
                  <a:pt x="21473" y="21551"/>
                  <a:pt x="21380" y="21600"/>
                  <a:pt x="21258" y="21600"/>
                </a:cubicBezTo>
                <a:lnTo>
                  <a:pt x="12602" y="21600"/>
                </a:lnTo>
                <a:lnTo>
                  <a:pt x="12299" y="14401"/>
                </a:lnTo>
                <a:lnTo>
                  <a:pt x="9282" y="14401"/>
                </a:lnTo>
                <a:lnTo>
                  <a:pt x="8967" y="21600"/>
                </a:lnTo>
                <a:lnTo>
                  <a:pt x="323" y="21600"/>
                </a:lnTo>
                <a:cubicBezTo>
                  <a:pt x="198" y="21600"/>
                  <a:pt x="105" y="21556"/>
                  <a:pt x="49" y="21462"/>
                </a:cubicBezTo>
                <a:cubicBezTo>
                  <a:pt x="-10" y="21365"/>
                  <a:pt x="-14" y="21248"/>
                  <a:pt x="29" y="21107"/>
                </a:cubicBezTo>
                <a:lnTo>
                  <a:pt x="6980" y="493"/>
                </a:lnTo>
                <a:cubicBezTo>
                  <a:pt x="7027" y="361"/>
                  <a:pt x="7110" y="246"/>
                  <a:pt x="7232" y="149"/>
                </a:cubicBezTo>
                <a:cubicBezTo>
                  <a:pt x="7352" y="50"/>
                  <a:pt x="7476" y="0"/>
                  <a:pt x="7598" y="0"/>
                </a:cubicBezTo>
                <a:lnTo>
                  <a:pt x="9880" y="0"/>
                </a:lnTo>
                <a:lnTo>
                  <a:pt x="9787" y="2391"/>
                </a:lnTo>
                <a:lnTo>
                  <a:pt x="11798" y="2391"/>
                </a:lnTo>
                <a:lnTo>
                  <a:pt x="11693" y="0"/>
                </a:lnTo>
                <a:lnTo>
                  <a:pt x="13975" y="0"/>
                </a:lnTo>
                <a:cubicBezTo>
                  <a:pt x="14100" y="0"/>
                  <a:pt x="14224" y="46"/>
                  <a:pt x="14342" y="140"/>
                </a:cubicBezTo>
                <a:cubicBezTo>
                  <a:pt x="14464" y="234"/>
                  <a:pt x="14547" y="349"/>
                  <a:pt x="14596" y="493"/>
                </a:cubicBezTo>
                <a:lnTo>
                  <a:pt x="21539" y="21107"/>
                </a:lnTo>
                <a:close/>
                <a:moveTo>
                  <a:pt x="12121" y="10393"/>
                </a:moveTo>
                <a:lnTo>
                  <a:pt x="11886" y="4582"/>
                </a:lnTo>
                <a:lnTo>
                  <a:pt x="9678" y="4582"/>
                </a:lnTo>
                <a:lnTo>
                  <a:pt x="9443" y="10393"/>
                </a:lnTo>
                <a:lnTo>
                  <a:pt x="12121" y="10393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53" name="AutoShape 113"/>
          <p:cNvSpPr/>
          <p:nvPr/>
        </p:nvSpPr>
        <p:spPr>
          <a:xfrm>
            <a:off x="5979559" y="1410585"/>
            <a:ext cx="199219" cy="19926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9" h="21600" fill="norm" stroke="1" extrusionOk="0">
                <a:moveTo>
                  <a:pt x="1132" y="0"/>
                </a:moveTo>
                <a:cubicBezTo>
                  <a:pt x="3894" y="146"/>
                  <a:pt x="6483" y="774"/>
                  <a:pt x="8906" y="1888"/>
                </a:cubicBezTo>
                <a:cubicBezTo>
                  <a:pt x="11328" y="2999"/>
                  <a:pt x="13449" y="4470"/>
                  <a:pt x="15274" y="6296"/>
                </a:cubicBezTo>
                <a:cubicBezTo>
                  <a:pt x="17102" y="8124"/>
                  <a:pt x="18568" y="10251"/>
                  <a:pt x="19671" y="12679"/>
                </a:cubicBezTo>
                <a:cubicBezTo>
                  <a:pt x="20778" y="15103"/>
                  <a:pt x="21407" y="17700"/>
                  <a:pt x="21562" y="20466"/>
                </a:cubicBezTo>
                <a:cubicBezTo>
                  <a:pt x="21600" y="20751"/>
                  <a:pt x="21493" y="21013"/>
                  <a:pt x="21246" y="21252"/>
                </a:cubicBezTo>
                <a:cubicBezTo>
                  <a:pt x="21036" y="21483"/>
                  <a:pt x="20783" y="21598"/>
                  <a:pt x="20487" y="21598"/>
                </a:cubicBezTo>
                <a:lnTo>
                  <a:pt x="18315" y="21598"/>
                </a:lnTo>
                <a:cubicBezTo>
                  <a:pt x="18033" y="21598"/>
                  <a:pt x="17783" y="21497"/>
                  <a:pt x="17579" y="21298"/>
                </a:cubicBezTo>
                <a:cubicBezTo>
                  <a:pt x="17372" y="21103"/>
                  <a:pt x="17260" y="20861"/>
                  <a:pt x="17243" y="20576"/>
                </a:cubicBezTo>
                <a:cubicBezTo>
                  <a:pt x="17113" y="18391"/>
                  <a:pt x="16608" y="16341"/>
                  <a:pt x="15728" y="14424"/>
                </a:cubicBezTo>
                <a:cubicBezTo>
                  <a:pt x="14849" y="12506"/>
                  <a:pt x="13679" y="10819"/>
                  <a:pt x="12219" y="9356"/>
                </a:cubicBezTo>
                <a:cubicBezTo>
                  <a:pt x="10762" y="7896"/>
                  <a:pt x="9072" y="6725"/>
                  <a:pt x="7155" y="5841"/>
                </a:cubicBezTo>
                <a:cubicBezTo>
                  <a:pt x="5239" y="4963"/>
                  <a:pt x="3192" y="4456"/>
                  <a:pt x="1020" y="4326"/>
                </a:cubicBezTo>
                <a:cubicBezTo>
                  <a:pt x="735" y="4309"/>
                  <a:pt x="494" y="4194"/>
                  <a:pt x="298" y="3990"/>
                </a:cubicBezTo>
                <a:cubicBezTo>
                  <a:pt x="100" y="3782"/>
                  <a:pt x="0" y="3535"/>
                  <a:pt x="0" y="3253"/>
                </a:cubicBezTo>
                <a:lnTo>
                  <a:pt x="0" y="1073"/>
                </a:lnTo>
                <a:cubicBezTo>
                  <a:pt x="0" y="768"/>
                  <a:pt x="114" y="520"/>
                  <a:pt x="344" y="316"/>
                </a:cubicBezTo>
                <a:cubicBezTo>
                  <a:pt x="554" y="106"/>
                  <a:pt x="796" y="0"/>
                  <a:pt x="1074" y="0"/>
                </a:cubicBezTo>
                <a:lnTo>
                  <a:pt x="1132" y="0"/>
                </a:lnTo>
                <a:close/>
                <a:moveTo>
                  <a:pt x="1160" y="7058"/>
                </a:moveTo>
                <a:cubicBezTo>
                  <a:pt x="2931" y="7188"/>
                  <a:pt x="4592" y="7623"/>
                  <a:pt x="6147" y="8368"/>
                </a:cubicBezTo>
                <a:cubicBezTo>
                  <a:pt x="7701" y="9111"/>
                  <a:pt x="9081" y="10090"/>
                  <a:pt x="10288" y="11297"/>
                </a:cubicBezTo>
                <a:cubicBezTo>
                  <a:pt x="11492" y="12506"/>
                  <a:pt x="12466" y="13891"/>
                  <a:pt x="13205" y="15451"/>
                </a:cubicBezTo>
                <a:cubicBezTo>
                  <a:pt x="13944" y="17015"/>
                  <a:pt x="14380" y="18676"/>
                  <a:pt x="14518" y="20443"/>
                </a:cubicBezTo>
                <a:cubicBezTo>
                  <a:pt x="14556" y="20763"/>
                  <a:pt x="14458" y="21034"/>
                  <a:pt x="14228" y="21255"/>
                </a:cubicBezTo>
                <a:cubicBezTo>
                  <a:pt x="14018" y="21485"/>
                  <a:pt x="13757" y="21600"/>
                  <a:pt x="13446" y="21600"/>
                </a:cubicBezTo>
                <a:lnTo>
                  <a:pt x="11271" y="21600"/>
                </a:lnTo>
                <a:cubicBezTo>
                  <a:pt x="11004" y="21600"/>
                  <a:pt x="10768" y="21505"/>
                  <a:pt x="10564" y="21316"/>
                </a:cubicBezTo>
                <a:cubicBezTo>
                  <a:pt x="10357" y="21128"/>
                  <a:pt x="10236" y="20892"/>
                  <a:pt x="10199" y="20604"/>
                </a:cubicBezTo>
                <a:cubicBezTo>
                  <a:pt x="10087" y="19384"/>
                  <a:pt x="9774" y="18238"/>
                  <a:pt x="9256" y="17170"/>
                </a:cubicBezTo>
                <a:cubicBezTo>
                  <a:pt x="8736" y="16099"/>
                  <a:pt x="8069" y="15155"/>
                  <a:pt x="7259" y="14334"/>
                </a:cubicBezTo>
                <a:cubicBezTo>
                  <a:pt x="6440" y="13520"/>
                  <a:pt x="5497" y="12852"/>
                  <a:pt x="4428" y="12331"/>
                </a:cubicBezTo>
                <a:cubicBezTo>
                  <a:pt x="3359" y="11810"/>
                  <a:pt x="2215" y="11496"/>
                  <a:pt x="997" y="11386"/>
                </a:cubicBezTo>
                <a:cubicBezTo>
                  <a:pt x="712" y="11349"/>
                  <a:pt x="477" y="11225"/>
                  <a:pt x="290" y="11015"/>
                </a:cubicBezTo>
                <a:cubicBezTo>
                  <a:pt x="103" y="10805"/>
                  <a:pt x="5" y="10568"/>
                  <a:pt x="5" y="10311"/>
                </a:cubicBezTo>
                <a:lnTo>
                  <a:pt x="5" y="8132"/>
                </a:lnTo>
                <a:cubicBezTo>
                  <a:pt x="5" y="7812"/>
                  <a:pt x="120" y="7551"/>
                  <a:pt x="350" y="7349"/>
                </a:cubicBezTo>
                <a:cubicBezTo>
                  <a:pt x="560" y="7136"/>
                  <a:pt x="801" y="7030"/>
                  <a:pt x="1080" y="7030"/>
                </a:cubicBezTo>
                <a:cubicBezTo>
                  <a:pt x="1097" y="7030"/>
                  <a:pt x="1112" y="7035"/>
                  <a:pt x="1120" y="7044"/>
                </a:cubicBezTo>
                <a:cubicBezTo>
                  <a:pt x="1129" y="7053"/>
                  <a:pt x="1140" y="7058"/>
                  <a:pt x="1160" y="7058"/>
                </a:cubicBezTo>
                <a:moveTo>
                  <a:pt x="3250" y="15103"/>
                </a:moveTo>
                <a:cubicBezTo>
                  <a:pt x="3698" y="15103"/>
                  <a:pt x="4118" y="15189"/>
                  <a:pt x="4503" y="15362"/>
                </a:cubicBezTo>
                <a:cubicBezTo>
                  <a:pt x="4888" y="15529"/>
                  <a:pt x="5230" y="15762"/>
                  <a:pt x="5526" y="16065"/>
                </a:cubicBezTo>
                <a:cubicBezTo>
                  <a:pt x="5825" y="16364"/>
                  <a:pt x="6063" y="16707"/>
                  <a:pt x="6227" y="17086"/>
                </a:cubicBezTo>
                <a:cubicBezTo>
                  <a:pt x="6400" y="17475"/>
                  <a:pt x="6483" y="17893"/>
                  <a:pt x="6483" y="18342"/>
                </a:cubicBezTo>
                <a:cubicBezTo>
                  <a:pt x="6483" y="18794"/>
                  <a:pt x="6400" y="19220"/>
                  <a:pt x="6227" y="19617"/>
                </a:cubicBezTo>
                <a:cubicBezTo>
                  <a:pt x="6060" y="20017"/>
                  <a:pt x="5825" y="20362"/>
                  <a:pt x="5526" y="20653"/>
                </a:cubicBezTo>
                <a:cubicBezTo>
                  <a:pt x="5227" y="20941"/>
                  <a:pt x="4885" y="21169"/>
                  <a:pt x="4503" y="21341"/>
                </a:cubicBezTo>
                <a:cubicBezTo>
                  <a:pt x="4121" y="21514"/>
                  <a:pt x="3701" y="21598"/>
                  <a:pt x="3250" y="21598"/>
                </a:cubicBezTo>
                <a:cubicBezTo>
                  <a:pt x="2799" y="21598"/>
                  <a:pt x="2376" y="21514"/>
                  <a:pt x="1980" y="21341"/>
                </a:cubicBezTo>
                <a:cubicBezTo>
                  <a:pt x="1577" y="21169"/>
                  <a:pt x="1235" y="20941"/>
                  <a:pt x="948" y="20653"/>
                </a:cubicBezTo>
                <a:cubicBezTo>
                  <a:pt x="658" y="20362"/>
                  <a:pt x="428" y="20020"/>
                  <a:pt x="261" y="19623"/>
                </a:cubicBezTo>
                <a:cubicBezTo>
                  <a:pt x="89" y="19231"/>
                  <a:pt x="5" y="18802"/>
                  <a:pt x="5" y="18342"/>
                </a:cubicBezTo>
                <a:cubicBezTo>
                  <a:pt x="5" y="17892"/>
                  <a:pt x="89" y="17475"/>
                  <a:pt x="261" y="17086"/>
                </a:cubicBezTo>
                <a:cubicBezTo>
                  <a:pt x="431" y="16706"/>
                  <a:pt x="660" y="16364"/>
                  <a:pt x="948" y="16065"/>
                </a:cubicBezTo>
                <a:cubicBezTo>
                  <a:pt x="1238" y="15762"/>
                  <a:pt x="1580" y="15529"/>
                  <a:pt x="1980" y="15362"/>
                </a:cubicBezTo>
                <a:cubicBezTo>
                  <a:pt x="2379" y="15192"/>
                  <a:pt x="2801" y="15103"/>
                  <a:pt x="3250" y="15103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54" name="AutoShape 114"/>
          <p:cNvSpPr/>
          <p:nvPr/>
        </p:nvSpPr>
        <p:spPr>
          <a:xfrm>
            <a:off x="2251804" y="1405764"/>
            <a:ext cx="199209" cy="2191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051" y="9182"/>
                </a:moveTo>
                <a:cubicBezTo>
                  <a:pt x="21201" y="9182"/>
                  <a:pt x="21330" y="9229"/>
                  <a:pt x="21436" y="9326"/>
                </a:cubicBezTo>
                <a:cubicBezTo>
                  <a:pt x="21545" y="9426"/>
                  <a:pt x="21600" y="9549"/>
                  <a:pt x="21600" y="9699"/>
                </a:cubicBezTo>
                <a:lnTo>
                  <a:pt x="21600" y="11868"/>
                </a:lnTo>
                <a:cubicBezTo>
                  <a:pt x="21600" y="12233"/>
                  <a:pt x="21416" y="12415"/>
                  <a:pt x="21051" y="12415"/>
                </a:cubicBezTo>
                <a:lnTo>
                  <a:pt x="18747" y="12415"/>
                </a:lnTo>
                <a:cubicBezTo>
                  <a:pt x="18576" y="13205"/>
                  <a:pt x="18300" y="13948"/>
                  <a:pt x="17916" y="14647"/>
                </a:cubicBezTo>
                <a:cubicBezTo>
                  <a:pt x="17531" y="15343"/>
                  <a:pt x="17067" y="15966"/>
                  <a:pt x="16518" y="16515"/>
                </a:cubicBezTo>
                <a:cubicBezTo>
                  <a:pt x="15969" y="17062"/>
                  <a:pt x="15347" y="17529"/>
                  <a:pt x="14648" y="17914"/>
                </a:cubicBezTo>
                <a:cubicBezTo>
                  <a:pt x="13949" y="18299"/>
                  <a:pt x="13207" y="18578"/>
                  <a:pt x="12420" y="18742"/>
                </a:cubicBezTo>
                <a:lnTo>
                  <a:pt x="12420" y="21051"/>
                </a:lnTo>
                <a:cubicBezTo>
                  <a:pt x="12420" y="21198"/>
                  <a:pt x="12370" y="21330"/>
                  <a:pt x="12270" y="21436"/>
                </a:cubicBezTo>
                <a:cubicBezTo>
                  <a:pt x="12173" y="21545"/>
                  <a:pt x="12050" y="21600"/>
                  <a:pt x="11897" y="21600"/>
                </a:cubicBezTo>
                <a:lnTo>
                  <a:pt x="9732" y="21600"/>
                </a:lnTo>
                <a:cubicBezTo>
                  <a:pt x="9368" y="21600"/>
                  <a:pt x="9183" y="21418"/>
                  <a:pt x="9183" y="21051"/>
                </a:cubicBezTo>
                <a:lnTo>
                  <a:pt x="9183" y="18742"/>
                </a:lnTo>
                <a:cubicBezTo>
                  <a:pt x="8396" y="18578"/>
                  <a:pt x="7654" y="18299"/>
                  <a:pt x="6955" y="17914"/>
                </a:cubicBezTo>
                <a:cubicBezTo>
                  <a:pt x="6259" y="17529"/>
                  <a:pt x="5634" y="17062"/>
                  <a:pt x="5085" y="16515"/>
                </a:cubicBezTo>
                <a:cubicBezTo>
                  <a:pt x="4536" y="15966"/>
                  <a:pt x="4069" y="15343"/>
                  <a:pt x="3687" y="14647"/>
                </a:cubicBezTo>
                <a:cubicBezTo>
                  <a:pt x="3300" y="13948"/>
                  <a:pt x="3024" y="13205"/>
                  <a:pt x="2856" y="12415"/>
                </a:cubicBezTo>
                <a:lnTo>
                  <a:pt x="551" y="12415"/>
                </a:lnTo>
                <a:cubicBezTo>
                  <a:pt x="187" y="12415"/>
                  <a:pt x="0" y="12232"/>
                  <a:pt x="0" y="11868"/>
                </a:cubicBezTo>
                <a:lnTo>
                  <a:pt x="0" y="9699"/>
                </a:lnTo>
                <a:cubicBezTo>
                  <a:pt x="0" y="9549"/>
                  <a:pt x="58" y="9426"/>
                  <a:pt x="167" y="9326"/>
                </a:cubicBezTo>
                <a:cubicBezTo>
                  <a:pt x="273" y="9229"/>
                  <a:pt x="402" y="9182"/>
                  <a:pt x="551" y="9182"/>
                </a:cubicBezTo>
                <a:lnTo>
                  <a:pt x="2856" y="9182"/>
                </a:lnTo>
                <a:cubicBezTo>
                  <a:pt x="3026" y="8392"/>
                  <a:pt x="3300" y="7652"/>
                  <a:pt x="3687" y="6953"/>
                </a:cubicBezTo>
                <a:cubicBezTo>
                  <a:pt x="4069" y="6251"/>
                  <a:pt x="4536" y="5631"/>
                  <a:pt x="5085" y="5081"/>
                </a:cubicBezTo>
                <a:cubicBezTo>
                  <a:pt x="5634" y="4532"/>
                  <a:pt x="6256" y="4065"/>
                  <a:pt x="6955" y="3680"/>
                </a:cubicBezTo>
                <a:cubicBezTo>
                  <a:pt x="7654" y="3298"/>
                  <a:pt x="8396" y="3022"/>
                  <a:pt x="9183" y="2852"/>
                </a:cubicBezTo>
                <a:lnTo>
                  <a:pt x="9183" y="546"/>
                </a:lnTo>
                <a:cubicBezTo>
                  <a:pt x="9183" y="181"/>
                  <a:pt x="9365" y="0"/>
                  <a:pt x="9732" y="0"/>
                </a:cubicBezTo>
                <a:lnTo>
                  <a:pt x="11897" y="0"/>
                </a:lnTo>
                <a:cubicBezTo>
                  <a:pt x="12050" y="0"/>
                  <a:pt x="12173" y="50"/>
                  <a:pt x="12270" y="158"/>
                </a:cubicBezTo>
                <a:cubicBezTo>
                  <a:pt x="12370" y="267"/>
                  <a:pt x="12420" y="396"/>
                  <a:pt x="12420" y="546"/>
                </a:cubicBezTo>
                <a:lnTo>
                  <a:pt x="12420" y="2852"/>
                </a:lnTo>
                <a:cubicBezTo>
                  <a:pt x="13207" y="3022"/>
                  <a:pt x="13949" y="3298"/>
                  <a:pt x="14648" y="3680"/>
                </a:cubicBezTo>
                <a:cubicBezTo>
                  <a:pt x="15344" y="4065"/>
                  <a:pt x="15969" y="4532"/>
                  <a:pt x="16518" y="5082"/>
                </a:cubicBezTo>
                <a:cubicBezTo>
                  <a:pt x="17067" y="5631"/>
                  <a:pt x="17531" y="6251"/>
                  <a:pt x="17916" y="6953"/>
                </a:cubicBezTo>
                <a:cubicBezTo>
                  <a:pt x="18300" y="7652"/>
                  <a:pt x="18579" y="8392"/>
                  <a:pt x="18747" y="9182"/>
                </a:cubicBezTo>
                <a:lnTo>
                  <a:pt x="21051" y="9182"/>
                </a:lnTo>
                <a:close/>
                <a:moveTo>
                  <a:pt x="12420" y="16466"/>
                </a:moveTo>
                <a:cubicBezTo>
                  <a:pt x="13412" y="16195"/>
                  <a:pt x="14269" y="15699"/>
                  <a:pt x="14992" y="14982"/>
                </a:cubicBezTo>
                <a:cubicBezTo>
                  <a:pt x="15711" y="14265"/>
                  <a:pt x="16204" y="13411"/>
                  <a:pt x="16468" y="12415"/>
                </a:cubicBezTo>
                <a:lnTo>
                  <a:pt x="14049" y="12415"/>
                </a:lnTo>
                <a:cubicBezTo>
                  <a:pt x="13685" y="12415"/>
                  <a:pt x="13506" y="12232"/>
                  <a:pt x="13515" y="11868"/>
                </a:cubicBezTo>
                <a:lnTo>
                  <a:pt x="13515" y="9699"/>
                </a:lnTo>
                <a:cubicBezTo>
                  <a:pt x="13515" y="9549"/>
                  <a:pt x="13568" y="9426"/>
                  <a:pt x="13670" y="9326"/>
                </a:cubicBezTo>
                <a:cubicBezTo>
                  <a:pt x="13773" y="9229"/>
                  <a:pt x="13899" y="9182"/>
                  <a:pt x="14049" y="9182"/>
                </a:cubicBezTo>
                <a:lnTo>
                  <a:pt x="16468" y="9182"/>
                </a:lnTo>
                <a:cubicBezTo>
                  <a:pt x="16195" y="8186"/>
                  <a:pt x="15699" y="7332"/>
                  <a:pt x="14983" y="6609"/>
                </a:cubicBezTo>
                <a:cubicBezTo>
                  <a:pt x="14266" y="5883"/>
                  <a:pt x="13412" y="5390"/>
                  <a:pt x="12420" y="5131"/>
                </a:cubicBezTo>
                <a:lnTo>
                  <a:pt x="12420" y="7549"/>
                </a:lnTo>
                <a:cubicBezTo>
                  <a:pt x="12420" y="7699"/>
                  <a:pt x="12370" y="7828"/>
                  <a:pt x="12270" y="7928"/>
                </a:cubicBezTo>
                <a:cubicBezTo>
                  <a:pt x="12173" y="8031"/>
                  <a:pt x="12050" y="8081"/>
                  <a:pt x="11897" y="8081"/>
                </a:cubicBezTo>
                <a:lnTo>
                  <a:pt x="9732" y="8081"/>
                </a:lnTo>
                <a:cubicBezTo>
                  <a:pt x="9368" y="8081"/>
                  <a:pt x="9183" y="7905"/>
                  <a:pt x="9183" y="7549"/>
                </a:cubicBezTo>
                <a:lnTo>
                  <a:pt x="9183" y="5131"/>
                </a:lnTo>
                <a:cubicBezTo>
                  <a:pt x="8191" y="5402"/>
                  <a:pt x="7334" y="5895"/>
                  <a:pt x="6608" y="6612"/>
                </a:cubicBezTo>
                <a:cubicBezTo>
                  <a:pt x="5889" y="7332"/>
                  <a:pt x="5399" y="8187"/>
                  <a:pt x="5135" y="9182"/>
                </a:cubicBezTo>
                <a:lnTo>
                  <a:pt x="7580" y="9182"/>
                </a:lnTo>
                <a:cubicBezTo>
                  <a:pt x="7733" y="9182"/>
                  <a:pt x="7853" y="9229"/>
                  <a:pt x="7947" y="9326"/>
                </a:cubicBezTo>
                <a:cubicBezTo>
                  <a:pt x="8038" y="9426"/>
                  <a:pt x="8088" y="9550"/>
                  <a:pt x="8088" y="9700"/>
                </a:cubicBezTo>
                <a:lnTo>
                  <a:pt x="8088" y="11868"/>
                </a:lnTo>
                <a:cubicBezTo>
                  <a:pt x="8088" y="12018"/>
                  <a:pt x="8038" y="12145"/>
                  <a:pt x="7947" y="12253"/>
                </a:cubicBezTo>
                <a:cubicBezTo>
                  <a:pt x="7853" y="12365"/>
                  <a:pt x="7733" y="12415"/>
                  <a:pt x="7580" y="12415"/>
                </a:cubicBezTo>
                <a:lnTo>
                  <a:pt x="5135" y="12415"/>
                </a:lnTo>
                <a:cubicBezTo>
                  <a:pt x="5408" y="13411"/>
                  <a:pt x="5904" y="14268"/>
                  <a:pt x="6620" y="14991"/>
                </a:cubicBezTo>
                <a:cubicBezTo>
                  <a:pt x="7337" y="15711"/>
                  <a:pt x="8191" y="16204"/>
                  <a:pt x="9183" y="16466"/>
                </a:cubicBezTo>
                <a:lnTo>
                  <a:pt x="9183" y="14019"/>
                </a:lnTo>
                <a:cubicBezTo>
                  <a:pt x="9183" y="13869"/>
                  <a:pt x="9239" y="13745"/>
                  <a:pt x="9348" y="13654"/>
                </a:cubicBezTo>
                <a:cubicBezTo>
                  <a:pt x="9453" y="13560"/>
                  <a:pt x="9583" y="13513"/>
                  <a:pt x="9732" y="13513"/>
                </a:cubicBezTo>
                <a:lnTo>
                  <a:pt x="11897" y="13513"/>
                </a:lnTo>
                <a:cubicBezTo>
                  <a:pt x="12050" y="13513"/>
                  <a:pt x="12173" y="13560"/>
                  <a:pt x="12270" y="13654"/>
                </a:cubicBezTo>
                <a:cubicBezTo>
                  <a:pt x="12370" y="13745"/>
                  <a:pt x="12420" y="13869"/>
                  <a:pt x="12420" y="14019"/>
                </a:cubicBezTo>
                <a:lnTo>
                  <a:pt x="12420" y="16466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355" name="AutoShape 115"/>
          <p:cNvSpPr/>
          <p:nvPr/>
        </p:nvSpPr>
        <p:spPr>
          <a:xfrm>
            <a:off x="2716378" y="1404968"/>
            <a:ext cx="199209" cy="2191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358" y="18802"/>
                </a:moveTo>
                <a:cubicBezTo>
                  <a:pt x="21519" y="18966"/>
                  <a:pt x="21600" y="19178"/>
                  <a:pt x="21600" y="19437"/>
                </a:cubicBezTo>
                <a:cubicBezTo>
                  <a:pt x="21600" y="19581"/>
                  <a:pt x="21519" y="19776"/>
                  <a:pt x="21358" y="20019"/>
                </a:cubicBezTo>
                <a:cubicBezTo>
                  <a:pt x="21194" y="20262"/>
                  <a:pt x="20990" y="20505"/>
                  <a:pt x="20747" y="20742"/>
                </a:cubicBezTo>
                <a:cubicBezTo>
                  <a:pt x="20504" y="20979"/>
                  <a:pt x="20261" y="21185"/>
                  <a:pt x="20024" y="21349"/>
                </a:cubicBezTo>
                <a:cubicBezTo>
                  <a:pt x="19784" y="21519"/>
                  <a:pt x="19594" y="21600"/>
                  <a:pt x="19448" y="21600"/>
                </a:cubicBezTo>
                <a:cubicBezTo>
                  <a:pt x="19190" y="21600"/>
                  <a:pt x="18976" y="21516"/>
                  <a:pt x="18812" y="21344"/>
                </a:cubicBezTo>
                <a:lnTo>
                  <a:pt x="13958" y="16503"/>
                </a:lnTo>
                <a:cubicBezTo>
                  <a:pt x="13218" y="16981"/>
                  <a:pt x="12429" y="17351"/>
                  <a:pt x="11590" y="17605"/>
                </a:cubicBezTo>
                <a:cubicBezTo>
                  <a:pt x="10750" y="17865"/>
                  <a:pt x="9891" y="17992"/>
                  <a:pt x="9007" y="17992"/>
                </a:cubicBezTo>
                <a:cubicBezTo>
                  <a:pt x="7769" y="17992"/>
                  <a:pt x="6608" y="17760"/>
                  <a:pt x="5517" y="17291"/>
                </a:cubicBezTo>
                <a:cubicBezTo>
                  <a:pt x="4427" y="16823"/>
                  <a:pt x="3469" y="16176"/>
                  <a:pt x="2644" y="15354"/>
                </a:cubicBezTo>
                <a:cubicBezTo>
                  <a:pt x="1816" y="14535"/>
                  <a:pt x="1172" y="13581"/>
                  <a:pt x="700" y="12488"/>
                </a:cubicBezTo>
                <a:cubicBezTo>
                  <a:pt x="231" y="11401"/>
                  <a:pt x="0" y="10236"/>
                  <a:pt x="0" y="8999"/>
                </a:cubicBezTo>
                <a:cubicBezTo>
                  <a:pt x="0" y="7768"/>
                  <a:pt x="231" y="6602"/>
                  <a:pt x="700" y="5515"/>
                </a:cubicBezTo>
                <a:cubicBezTo>
                  <a:pt x="1169" y="4422"/>
                  <a:pt x="1816" y="3467"/>
                  <a:pt x="2644" y="2645"/>
                </a:cubicBezTo>
                <a:cubicBezTo>
                  <a:pt x="3469" y="1827"/>
                  <a:pt x="4424" y="1180"/>
                  <a:pt x="5512" y="708"/>
                </a:cubicBezTo>
                <a:cubicBezTo>
                  <a:pt x="6600" y="237"/>
                  <a:pt x="7764" y="0"/>
                  <a:pt x="9007" y="0"/>
                </a:cubicBezTo>
                <a:cubicBezTo>
                  <a:pt x="10244" y="0"/>
                  <a:pt x="11404" y="237"/>
                  <a:pt x="12489" y="708"/>
                </a:cubicBezTo>
                <a:cubicBezTo>
                  <a:pt x="13574" y="1180"/>
                  <a:pt x="14531" y="1827"/>
                  <a:pt x="15359" y="2645"/>
                </a:cubicBezTo>
                <a:cubicBezTo>
                  <a:pt x="16184" y="3467"/>
                  <a:pt x="16831" y="4422"/>
                  <a:pt x="17300" y="5515"/>
                </a:cubicBezTo>
                <a:cubicBezTo>
                  <a:pt x="17769" y="6602"/>
                  <a:pt x="18004" y="7768"/>
                  <a:pt x="18004" y="8999"/>
                </a:cubicBezTo>
                <a:cubicBezTo>
                  <a:pt x="18004" y="9886"/>
                  <a:pt x="17874" y="10747"/>
                  <a:pt x="17617" y="11590"/>
                </a:cubicBezTo>
                <a:cubicBezTo>
                  <a:pt x="17360" y="12434"/>
                  <a:pt x="16992" y="13219"/>
                  <a:pt x="16515" y="13948"/>
                </a:cubicBezTo>
                <a:lnTo>
                  <a:pt x="21358" y="18802"/>
                </a:lnTo>
                <a:close/>
                <a:moveTo>
                  <a:pt x="3596" y="8999"/>
                </a:moveTo>
                <a:cubicBezTo>
                  <a:pt x="3596" y="9759"/>
                  <a:pt x="3740" y="10465"/>
                  <a:pt x="4028" y="11118"/>
                </a:cubicBezTo>
                <a:cubicBezTo>
                  <a:pt x="4317" y="11771"/>
                  <a:pt x="4707" y="12338"/>
                  <a:pt x="5193" y="12821"/>
                </a:cubicBezTo>
                <a:cubicBezTo>
                  <a:pt x="5679" y="13301"/>
                  <a:pt x="6252" y="13685"/>
                  <a:pt x="6908" y="13970"/>
                </a:cubicBezTo>
                <a:cubicBezTo>
                  <a:pt x="7566" y="14253"/>
                  <a:pt x="8264" y="14394"/>
                  <a:pt x="9004" y="14394"/>
                </a:cubicBezTo>
                <a:cubicBezTo>
                  <a:pt x="9744" y="14394"/>
                  <a:pt x="10439" y="14253"/>
                  <a:pt x="11093" y="13970"/>
                </a:cubicBezTo>
                <a:cubicBezTo>
                  <a:pt x="11746" y="13685"/>
                  <a:pt x="12319" y="13301"/>
                  <a:pt x="12802" y="12821"/>
                </a:cubicBezTo>
                <a:cubicBezTo>
                  <a:pt x="13291" y="12338"/>
                  <a:pt x="13678" y="11771"/>
                  <a:pt x="13966" y="11118"/>
                </a:cubicBezTo>
                <a:cubicBezTo>
                  <a:pt x="14255" y="10465"/>
                  <a:pt x="14399" y="9759"/>
                  <a:pt x="14399" y="8999"/>
                </a:cubicBezTo>
                <a:cubicBezTo>
                  <a:pt x="14399" y="8259"/>
                  <a:pt x="14255" y="7565"/>
                  <a:pt x="13966" y="6912"/>
                </a:cubicBezTo>
                <a:cubicBezTo>
                  <a:pt x="13675" y="6257"/>
                  <a:pt x="13291" y="5684"/>
                  <a:pt x="12802" y="5192"/>
                </a:cubicBezTo>
                <a:cubicBezTo>
                  <a:pt x="12316" y="4704"/>
                  <a:pt x="11746" y="4317"/>
                  <a:pt x="11093" y="4032"/>
                </a:cubicBezTo>
                <a:cubicBezTo>
                  <a:pt x="10439" y="3749"/>
                  <a:pt x="9741" y="3605"/>
                  <a:pt x="9004" y="3605"/>
                </a:cubicBezTo>
                <a:cubicBezTo>
                  <a:pt x="8267" y="3605"/>
                  <a:pt x="7566" y="3749"/>
                  <a:pt x="6908" y="4032"/>
                </a:cubicBezTo>
                <a:cubicBezTo>
                  <a:pt x="6252" y="4317"/>
                  <a:pt x="5676" y="4704"/>
                  <a:pt x="5193" y="5192"/>
                </a:cubicBezTo>
                <a:cubicBezTo>
                  <a:pt x="4707" y="5684"/>
                  <a:pt x="4317" y="6257"/>
                  <a:pt x="4028" y="6912"/>
                </a:cubicBezTo>
                <a:cubicBezTo>
                  <a:pt x="3740" y="7565"/>
                  <a:pt x="3596" y="8256"/>
                  <a:pt x="3596" y="8999"/>
                </a:cubicBezTo>
                <a:moveTo>
                  <a:pt x="9007" y="5591"/>
                </a:moveTo>
                <a:cubicBezTo>
                  <a:pt x="9185" y="5591"/>
                  <a:pt x="9343" y="5656"/>
                  <a:pt x="9473" y="5785"/>
                </a:cubicBezTo>
                <a:cubicBezTo>
                  <a:pt x="9603" y="5918"/>
                  <a:pt x="9668" y="6082"/>
                  <a:pt x="9668" y="6279"/>
                </a:cubicBezTo>
                <a:cubicBezTo>
                  <a:pt x="9668" y="6460"/>
                  <a:pt x="9603" y="6616"/>
                  <a:pt x="9473" y="6745"/>
                </a:cubicBezTo>
                <a:cubicBezTo>
                  <a:pt x="9343" y="6878"/>
                  <a:pt x="9185" y="6943"/>
                  <a:pt x="9007" y="6943"/>
                </a:cubicBezTo>
                <a:cubicBezTo>
                  <a:pt x="8439" y="6943"/>
                  <a:pt x="7953" y="7144"/>
                  <a:pt x="7552" y="7536"/>
                </a:cubicBezTo>
                <a:cubicBezTo>
                  <a:pt x="7151" y="7934"/>
                  <a:pt x="6950" y="8423"/>
                  <a:pt x="6950" y="8996"/>
                </a:cubicBezTo>
                <a:cubicBezTo>
                  <a:pt x="6950" y="9180"/>
                  <a:pt x="6885" y="9332"/>
                  <a:pt x="6755" y="9465"/>
                </a:cubicBezTo>
                <a:cubicBezTo>
                  <a:pt x="6622" y="9595"/>
                  <a:pt x="6467" y="9657"/>
                  <a:pt x="6289" y="9657"/>
                </a:cubicBezTo>
                <a:cubicBezTo>
                  <a:pt x="6080" y="9657"/>
                  <a:pt x="5913" y="9595"/>
                  <a:pt x="5786" y="9465"/>
                </a:cubicBezTo>
                <a:cubicBezTo>
                  <a:pt x="5659" y="9332"/>
                  <a:pt x="5599" y="9180"/>
                  <a:pt x="5599" y="8996"/>
                </a:cubicBezTo>
                <a:cubicBezTo>
                  <a:pt x="5599" y="8539"/>
                  <a:pt x="5684" y="8104"/>
                  <a:pt x="5862" y="7686"/>
                </a:cubicBezTo>
                <a:cubicBezTo>
                  <a:pt x="6037" y="7271"/>
                  <a:pt x="6280" y="6907"/>
                  <a:pt x="6597" y="6590"/>
                </a:cubicBezTo>
                <a:cubicBezTo>
                  <a:pt x="6905" y="6277"/>
                  <a:pt x="7264" y="6028"/>
                  <a:pt x="7676" y="5856"/>
                </a:cubicBezTo>
                <a:cubicBezTo>
                  <a:pt x="8086" y="5681"/>
                  <a:pt x="8529" y="5591"/>
                  <a:pt x="9007" y="5591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356" name="AutoShape 116"/>
          <p:cNvSpPr/>
          <p:nvPr/>
        </p:nvSpPr>
        <p:spPr>
          <a:xfrm>
            <a:off x="3199277" y="1409740"/>
            <a:ext cx="198413" cy="21920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92" h="21525" fill="norm" stroke="1" extrusionOk="0">
                <a:moveTo>
                  <a:pt x="17535" y="15669"/>
                </a:moveTo>
                <a:cubicBezTo>
                  <a:pt x="17660" y="15576"/>
                  <a:pt x="17785" y="15476"/>
                  <a:pt x="17905" y="15368"/>
                </a:cubicBezTo>
                <a:cubicBezTo>
                  <a:pt x="18025" y="15259"/>
                  <a:pt x="18152" y="15130"/>
                  <a:pt x="18284" y="14981"/>
                </a:cubicBezTo>
                <a:lnTo>
                  <a:pt x="19794" y="13201"/>
                </a:lnTo>
                <a:lnTo>
                  <a:pt x="19794" y="17224"/>
                </a:lnTo>
                <a:cubicBezTo>
                  <a:pt x="19794" y="17812"/>
                  <a:pt x="19696" y="18368"/>
                  <a:pt x="19503" y="18884"/>
                </a:cubicBezTo>
                <a:cubicBezTo>
                  <a:pt x="19307" y="19402"/>
                  <a:pt x="19045" y="19859"/>
                  <a:pt x="18718" y="20251"/>
                </a:cubicBezTo>
                <a:cubicBezTo>
                  <a:pt x="18390" y="20643"/>
                  <a:pt x="18010" y="20954"/>
                  <a:pt x="17582" y="21182"/>
                </a:cubicBezTo>
                <a:cubicBezTo>
                  <a:pt x="17151" y="21410"/>
                  <a:pt x="16689" y="21525"/>
                  <a:pt x="16187" y="21525"/>
                </a:cubicBezTo>
                <a:lnTo>
                  <a:pt x="3592" y="21525"/>
                </a:lnTo>
                <a:cubicBezTo>
                  <a:pt x="3103" y="21525"/>
                  <a:pt x="2633" y="21410"/>
                  <a:pt x="2195" y="21182"/>
                </a:cubicBezTo>
                <a:cubicBezTo>
                  <a:pt x="1752" y="20954"/>
                  <a:pt x="1372" y="20640"/>
                  <a:pt x="1052" y="20251"/>
                </a:cubicBezTo>
                <a:cubicBezTo>
                  <a:pt x="731" y="19862"/>
                  <a:pt x="477" y="19402"/>
                  <a:pt x="286" y="18884"/>
                </a:cubicBezTo>
                <a:cubicBezTo>
                  <a:pt x="95" y="18366"/>
                  <a:pt x="0" y="17812"/>
                  <a:pt x="0" y="17224"/>
                </a:cubicBezTo>
                <a:lnTo>
                  <a:pt x="0" y="4301"/>
                </a:lnTo>
                <a:cubicBezTo>
                  <a:pt x="0" y="3713"/>
                  <a:pt x="95" y="3153"/>
                  <a:pt x="286" y="2629"/>
                </a:cubicBezTo>
                <a:cubicBezTo>
                  <a:pt x="477" y="2099"/>
                  <a:pt x="734" y="1646"/>
                  <a:pt x="1052" y="1262"/>
                </a:cubicBezTo>
                <a:cubicBezTo>
                  <a:pt x="1370" y="879"/>
                  <a:pt x="1752" y="574"/>
                  <a:pt x="2195" y="346"/>
                </a:cubicBezTo>
                <a:cubicBezTo>
                  <a:pt x="2635" y="120"/>
                  <a:pt x="3103" y="0"/>
                  <a:pt x="3592" y="0"/>
                </a:cubicBezTo>
                <a:lnTo>
                  <a:pt x="13390" y="0"/>
                </a:lnTo>
                <a:cubicBezTo>
                  <a:pt x="13341" y="293"/>
                  <a:pt x="13319" y="586"/>
                  <a:pt x="13319" y="885"/>
                </a:cubicBezTo>
                <a:lnTo>
                  <a:pt x="13319" y="1614"/>
                </a:lnTo>
                <a:cubicBezTo>
                  <a:pt x="12039" y="1801"/>
                  <a:pt x="10827" y="2164"/>
                  <a:pt x="9688" y="2709"/>
                </a:cubicBezTo>
                <a:lnTo>
                  <a:pt x="3595" y="2709"/>
                </a:lnTo>
                <a:cubicBezTo>
                  <a:pt x="3230" y="2709"/>
                  <a:pt x="2914" y="2864"/>
                  <a:pt x="2652" y="3177"/>
                </a:cubicBezTo>
                <a:cubicBezTo>
                  <a:pt x="2391" y="3487"/>
                  <a:pt x="2261" y="3865"/>
                  <a:pt x="2261" y="4304"/>
                </a:cubicBezTo>
                <a:lnTo>
                  <a:pt x="2261" y="17227"/>
                </a:lnTo>
                <a:cubicBezTo>
                  <a:pt x="2261" y="17666"/>
                  <a:pt x="2391" y="18041"/>
                  <a:pt x="2652" y="18357"/>
                </a:cubicBezTo>
                <a:cubicBezTo>
                  <a:pt x="2912" y="18664"/>
                  <a:pt x="3228" y="18825"/>
                  <a:pt x="3595" y="18825"/>
                </a:cubicBezTo>
                <a:lnTo>
                  <a:pt x="16189" y="18825"/>
                </a:lnTo>
                <a:cubicBezTo>
                  <a:pt x="16557" y="18825"/>
                  <a:pt x="16872" y="18664"/>
                  <a:pt x="17141" y="18357"/>
                </a:cubicBezTo>
                <a:cubicBezTo>
                  <a:pt x="17406" y="18044"/>
                  <a:pt x="17538" y="17669"/>
                  <a:pt x="17538" y="17227"/>
                </a:cubicBezTo>
                <a:lnTo>
                  <a:pt x="17538" y="15669"/>
                </a:lnTo>
                <a:close/>
                <a:moveTo>
                  <a:pt x="21287" y="5914"/>
                </a:moveTo>
                <a:cubicBezTo>
                  <a:pt x="21498" y="6148"/>
                  <a:pt x="21600" y="6453"/>
                  <a:pt x="21591" y="6828"/>
                </a:cubicBezTo>
                <a:cubicBezTo>
                  <a:pt x="21591" y="7191"/>
                  <a:pt x="21490" y="7492"/>
                  <a:pt x="21287" y="7724"/>
                </a:cubicBezTo>
                <a:lnTo>
                  <a:pt x="16694" y="13204"/>
                </a:lnTo>
                <a:cubicBezTo>
                  <a:pt x="16373" y="13588"/>
                  <a:pt x="16104" y="13722"/>
                  <a:pt x="15879" y="13605"/>
                </a:cubicBezTo>
                <a:cubicBezTo>
                  <a:pt x="15656" y="13488"/>
                  <a:pt x="15546" y="13163"/>
                  <a:pt x="15546" y="12631"/>
                </a:cubicBezTo>
                <a:lnTo>
                  <a:pt x="15546" y="8988"/>
                </a:lnTo>
                <a:cubicBezTo>
                  <a:pt x="13928" y="8988"/>
                  <a:pt x="12506" y="9187"/>
                  <a:pt x="11275" y="9589"/>
                </a:cubicBezTo>
                <a:cubicBezTo>
                  <a:pt x="10043" y="9993"/>
                  <a:pt x="9006" y="10534"/>
                  <a:pt x="8159" y="11228"/>
                </a:cubicBezTo>
                <a:cubicBezTo>
                  <a:pt x="7310" y="11910"/>
                  <a:pt x="6649" y="12724"/>
                  <a:pt x="6169" y="13664"/>
                </a:cubicBezTo>
                <a:cubicBezTo>
                  <a:pt x="5689" y="14601"/>
                  <a:pt x="5386" y="15608"/>
                  <a:pt x="5261" y="16682"/>
                </a:cubicBezTo>
                <a:cubicBezTo>
                  <a:pt x="5227" y="16934"/>
                  <a:pt x="5109" y="17060"/>
                  <a:pt x="4899" y="17060"/>
                </a:cubicBezTo>
                <a:cubicBezTo>
                  <a:pt x="4703" y="17060"/>
                  <a:pt x="4591" y="16934"/>
                  <a:pt x="4559" y="16682"/>
                </a:cubicBezTo>
                <a:cubicBezTo>
                  <a:pt x="4527" y="16471"/>
                  <a:pt x="4510" y="16267"/>
                  <a:pt x="4510" y="16088"/>
                </a:cubicBezTo>
                <a:lnTo>
                  <a:pt x="4510" y="15561"/>
                </a:lnTo>
                <a:cubicBezTo>
                  <a:pt x="4510" y="14009"/>
                  <a:pt x="4730" y="12551"/>
                  <a:pt x="5173" y="11181"/>
                </a:cubicBezTo>
                <a:cubicBezTo>
                  <a:pt x="5616" y="9811"/>
                  <a:pt x="6289" y="8617"/>
                  <a:pt x="7199" y="7592"/>
                </a:cubicBezTo>
                <a:cubicBezTo>
                  <a:pt x="8110" y="6567"/>
                  <a:pt x="9255" y="5762"/>
                  <a:pt x="10638" y="5168"/>
                </a:cubicBezTo>
                <a:cubicBezTo>
                  <a:pt x="12019" y="4574"/>
                  <a:pt x="13657" y="4266"/>
                  <a:pt x="15548" y="4252"/>
                </a:cubicBezTo>
                <a:lnTo>
                  <a:pt x="15548" y="1013"/>
                </a:lnTo>
                <a:cubicBezTo>
                  <a:pt x="15548" y="481"/>
                  <a:pt x="15658" y="159"/>
                  <a:pt x="15881" y="42"/>
                </a:cubicBezTo>
                <a:cubicBezTo>
                  <a:pt x="16106" y="-75"/>
                  <a:pt x="16375" y="59"/>
                  <a:pt x="16696" y="440"/>
                </a:cubicBezTo>
                <a:lnTo>
                  <a:pt x="21287" y="5914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357" name="AutoShape 117"/>
          <p:cNvSpPr/>
          <p:nvPr/>
        </p:nvSpPr>
        <p:spPr>
          <a:xfrm>
            <a:off x="3667835" y="1409746"/>
            <a:ext cx="198413" cy="2192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09" fill="norm" stroke="1" extrusionOk="0">
                <a:moveTo>
                  <a:pt x="21192" y="7448"/>
                </a:moveTo>
                <a:cubicBezTo>
                  <a:pt x="21463" y="7755"/>
                  <a:pt x="21600" y="8138"/>
                  <a:pt x="21600" y="8597"/>
                </a:cubicBezTo>
                <a:cubicBezTo>
                  <a:pt x="21600" y="9036"/>
                  <a:pt x="21463" y="9419"/>
                  <a:pt x="21192" y="9747"/>
                </a:cubicBezTo>
                <a:lnTo>
                  <a:pt x="15436" y="16663"/>
                </a:lnTo>
                <a:cubicBezTo>
                  <a:pt x="15037" y="17136"/>
                  <a:pt x="14692" y="17303"/>
                  <a:pt x="14403" y="17160"/>
                </a:cubicBezTo>
                <a:cubicBezTo>
                  <a:pt x="14114" y="17017"/>
                  <a:pt x="13970" y="16610"/>
                  <a:pt x="13970" y="15949"/>
                </a:cubicBezTo>
                <a:lnTo>
                  <a:pt x="13970" y="11329"/>
                </a:lnTo>
                <a:cubicBezTo>
                  <a:pt x="11923" y="11346"/>
                  <a:pt x="10123" y="11609"/>
                  <a:pt x="8566" y="12118"/>
                </a:cubicBezTo>
                <a:cubicBezTo>
                  <a:pt x="7011" y="12633"/>
                  <a:pt x="5699" y="13317"/>
                  <a:pt x="4629" y="14186"/>
                </a:cubicBezTo>
                <a:cubicBezTo>
                  <a:pt x="3559" y="15054"/>
                  <a:pt x="2719" y="16075"/>
                  <a:pt x="2110" y="17253"/>
                </a:cubicBezTo>
                <a:cubicBezTo>
                  <a:pt x="1500" y="18423"/>
                  <a:pt x="1118" y="19692"/>
                  <a:pt x="962" y="21046"/>
                </a:cubicBezTo>
                <a:cubicBezTo>
                  <a:pt x="930" y="21353"/>
                  <a:pt x="785" y="21509"/>
                  <a:pt x="526" y="21509"/>
                </a:cubicBezTo>
                <a:lnTo>
                  <a:pt x="501" y="21509"/>
                </a:lnTo>
                <a:cubicBezTo>
                  <a:pt x="247" y="21509"/>
                  <a:pt x="100" y="21354"/>
                  <a:pt x="68" y="21046"/>
                </a:cubicBezTo>
                <a:cubicBezTo>
                  <a:pt x="22" y="20567"/>
                  <a:pt x="0" y="20093"/>
                  <a:pt x="0" y="19619"/>
                </a:cubicBezTo>
                <a:cubicBezTo>
                  <a:pt x="0" y="17666"/>
                  <a:pt x="276" y="15832"/>
                  <a:pt x="839" y="14107"/>
                </a:cubicBezTo>
                <a:cubicBezTo>
                  <a:pt x="1397" y="12387"/>
                  <a:pt x="2247" y="10878"/>
                  <a:pt x="3393" y="9594"/>
                </a:cubicBezTo>
                <a:cubicBezTo>
                  <a:pt x="4538" y="8305"/>
                  <a:pt x="5988" y="7281"/>
                  <a:pt x="7741" y="6526"/>
                </a:cubicBezTo>
                <a:cubicBezTo>
                  <a:pt x="9493" y="5772"/>
                  <a:pt x="11570" y="5383"/>
                  <a:pt x="13970" y="5368"/>
                </a:cubicBezTo>
                <a:lnTo>
                  <a:pt x="13970" y="1263"/>
                </a:lnTo>
                <a:cubicBezTo>
                  <a:pt x="13970" y="593"/>
                  <a:pt x="14112" y="189"/>
                  <a:pt x="14393" y="46"/>
                </a:cubicBezTo>
                <a:cubicBezTo>
                  <a:pt x="14672" y="-91"/>
                  <a:pt x="15022" y="81"/>
                  <a:pt x="15436" y="549"/>
                </a:cubicBezTo>
                <a:lnTo>
                  <a:pt x="21192" y="7448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358" name="AutoShape 118"/>
          <p:cNvSpPr/>
          <p:nvPr/>
        </p:nvSpPr>
        <p:spPr>
          <a:xfrm>
            <a:off x="4149144" y="1409750"/>
            <a:ext cx="198416" cy="2191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3" h="21600" fill="norm" stroke="1" extrusionOk="0">
                <a:moveTo>
                  <a:pt x="20680" y="3130"/>
                </a:moveTo>
                <a:cubicBezTo>
                  <a:pt x="20952" y="3130"/>
                  <a:pt x="21179" y="3257"/>
                  <a:pt x="21357" y="3515"/>
                </a:cubicBezTo>
                <a:cubicBezTo>
                  <a:pt x="21536" y="3767"/>
                  <a:pt x="21600" y="4044"/>
                  <a:pt x="21543" y="4340"/>
                </a:cubicBezTo>
                <a:lnTo>
                  <a:pt x="20279" y="12472"/>
                </a:lnTo>
                <a:cubicBezTo>
                  <a:pt x="20230" y="12707"/>
                  <a:pt x="20128" y="12900"/>
                  <a:pt x="19969" y="13062"/>
                </a:cubicBezTo>
                <a:cubicBezTo>
                  <a:pt x="19810" y="13223"/>
                  <a:pt x="19614" y="13297"/>
                  <a:pt x="19389" y="13297"/>
                </a:cubicBezTo>
                <a:lnTo>
                  <a:pt x="6706" y="13297"/>
                </a:lnTo>
                <a:lnTo>
                  <a:pt x="7114" y="15661"/>
                </a:lnTo>
                <a:cubicBezTo>
                  <a:pt x="7146" y="15811"/>
                  <a:pt x="7214" y="15937"/>
                  <a:pt x="7319" y="16034"/>
                </a:cubicBezTo>
                <a:cubicBezTo>
                  <a:pt x="7424" y="16131"/>
                  <a:pt x="7539" y="16184"/>
                  <a:pt x="7666" y="16184"/>
                </a:cubicBezTo>
                <a:lnTo>
                  <a:pt x="17685" y="16184"/>
                </a:lnTo>
                <a:cubicBezTo>
                  <a:pt x="17810" y="16184"/>
                  <a:pt x="17918" y="16237"/>
                  <a:pt x="18008" y="16346"/>
                </a:cubicBezTo>
                <a:cubicBezTo>
                  <a:pt x="18096" y="16454"/>
                  <a:pt x="18143" y="16581"/>
                  <a:pt x="18143" y="16736"/>
                </a:cubicBezTo>
                <a:lnTo>
                  <a:pt x="18143" y="17832"/>
                </a:lnTo>
                <a:cubicBezTo>
                  <a:pt x="18143" y="17982"/>
                  <a:pt x="18099" y="18108"/>
                  <a:pt x="18013" y="18205"/>
                </a:cubicBezTo>
                <a:cubicBezTo>
                  <a:pt x="17927" y="18302"/>
                  <a:pt x="17817" y="18349"/>
                  <a:pt x="17685" y="18349"/>
                </a:cubicBezTo>
                <a:lnTo>
                  <a:pt x="6928" y="18349"/>
                </a:lnTo>
                <a:cubicBezTo>
                  <a:pt x="6801" y="18349"/>
                  <a:pt x="6662" y="18337"/>
                  <a:pt x="6500" y="18302"/>
                </a:cubicBezTo>
                <a:cubicBezTo>
                  <a:pt x="6339" y="18267"/>
                  <a:pt x="6202" y="18223"/>
                  <a:pt x="6085" y="18170"/>
                </a:cubicBezTo>
                <a:cubicBezTo>
                  <a:pt x="6036" y="18146"/>
                  <a:pt x="5982" y="18091"/>
                  <a:pt x="5921" y="17988"/>
                </a:cubicBezTo>
                <a:cubicBezTo>
                  <a:pt x="5860" y="17885"/>
                  <a:pt x="5799" y="17770"/>
                  <a:pt x="5740" y="17644"/>
                </a:cubicBezTo>
                <a:cubicBezTo>
                  <a:pt x="5684" y="17518"/>
                  <a:pt x="5632" y="17392"/>
                  <a:pt x="5593" y="17259"/>
                </a:cubicBezTo>
                <a:cubicBezTo>
                  <a:pt x="5552" y="17133"/>
                  <a:pt x="5527" y="17036"/>
                  <a:pt x="5513" y="16960"/>
                </a:cubicBezTo>
                <a:lnTo>
                  <a:pt x="2997" y="2669"/>
                </a:lnTo>
                <a:cubicBezTo>
                  <a:pt x="2965" y="2519"/>
                  <a:pt x="2897" y="2399"/>
                  <a:pt x="2791" y="2308"/>
                </a:cubicBezTo>
                <a:cubicBezTo>
                  <a:pt x="2686" y="2211"/>
                  <a:pt x="2569" y="2164"/>
                  <a:pt x="2444" y="2164"/>
                </a:cubicBezTo>
                <a:lnTo>
                  <a:pt x="457" y="2164"/>
                </a:lnTo>
                <a:cubicBezTo>
                  <a:pt x="151" y="2164"/>
                  <a:pt x="0" y="1982"/>
                  <a:pt x="0" y="1618"/>
                </a:cubicBezTo>
                <a:lnTo>
                  <a:pt x="0" y="546"/>
                </a:lnTo>
                <a:cubicBezTo>
                  <a:pt x="0" y="185"/>
                  <a:pt x="151" y="0"/>
                  <a:pt x="457" y="0"/>
                </a:cubicBezTo>
                <a:lnTo>
                  <a:pt x="3158" y="0"/>
                </a:lnTo>
                <a:cubicBezTo>
                  <a:pt x="3285" y="0"/>
                  <a:pt x="3432" y="17"/>
                  <a:pt x="3606" y="58"/>
                </a:cubicBezTo>
                <a:cubicBezTo>
                  <a:pt x="3774" y="94"/>
                  <a:pt x="3916" y="132"/>
                  <a:pt x="4026" y="167"/>
                </a:cubicBezTo>
                <a:cubicBezTo>
                  <a:pt x="4075" y="208"/>
                  <a:pt x="4129" y="276"/>
                  <a:pt x="4192" y="373"/>
                </a:cubicBezTo>
                <a:cubicBezTo>
                  <a:pt x="4261" y="470"/>
                  <a:pt x="4322" y="584"/>
                  <a:pt x="4376" y="704"/>
                </a:cubicBezTo>
                <a:cubicBezTo>
                  <a:pt x="4429" y="825"/>
                  <a:pt x="4478" y="951"/>
                  <a:pt x="4518" y="1072"/>
                </a:cubicBezTo>
                <a:cubicBezTo>
                  <a:pt x="4557" y="1198"/>
                  <a:pt x="4584" y="1301"/>
                  <a:pt x="4598" y="1377"/>
                </a:cubicBezTo>
                <a:lnTo>
                  <a:pt x="4916" y="3134"/>
                </a:lnTo>
                <a:lnTo>
                  <a:pt x="20680" y="3134"/>
                </a:lnTo>
                <a:close/>
                <a:moveTo>
                  <a:pt x="6811" y="19982"/>
                </a:moveTo>
                <a:cubicBezTo>
                  <a:pt x="6811" y="19541"/>
                  <a:pt x="6940" y="19157"/>
                  <a:pt x="7202" y="18834"/>
                </a:cubicBezTo>
                <a:cubicBezTo>
                  <a:pt x="7461" y="18513"/>
                  <a:pt x="7776" y="18346"/>
                  <a:pt x="8146" y="18346"/>
                </a:cubicBezTo>
                <a:cubicBezTo>
                  <a:pt x="8527" y="18346"/>
                  <a:pt x="8850" y="18513"/>
                  <a:pt x="9114" y="18834"/>
                </a:cubicBezTo>
                <a:cubicBezTo>
                  <a:pt x="9380" y="19154"/>
                  <a:pt x="9512" y="19539"/>
                  <a:pt x="9512" y="19982"/>
                </a:cubicBezTo>
                <a:cubicBezTo>
                  <a:pt x="9512" y="20426"/>
                  <a:pt x="9380" y="20801"/>
                  <a:pt x="9114" y="21119"/>
                </a:cubicBezTo>
                <a:cubicBezTo>
                  <a:pt x="8850" y="21439"/>
                  <a:pt x="8527" y="21600"/>
                  <a:pt x="8146" y="21600"/>
                </a:cubicBezTo>
                <a:cubicBezTo>
                  <a:pt x="7779" y="21600"/>
                  <a:pt x="7464" y="21439"/>
                  <a:pt x="7202" y="21119"/>
                </a:cubicBezTo>
                <a:cubicBezTo>
                  <a:pt x="6940" y="20801"/>
                  <a:pt x="6811" y="20422"/>
                  <a:pt x="6811" y="19982"/>
                </a:cubicBezTo>
                <a:moveTo>
                  <a:pt x="14431" y="19982"/>
                </a:moveTo>
                <a:cubicBezTo>
                  <a:pt x="14431" y="19541"/>
                  <a:pt x="14563" y="19157"/>
                  <a:pt x="14822" y="18834"/>
                </a:cubicBezTo>
                <a:cubicBezTo>
                  <a:pt x="15084" y="18513"/>
                  <a:pt x="15399" y="18346"/>
                  <a:pt x="15778" y="18346"/>
                </a:cubicBezTo>
                <a:cubicBezTo>
                  <a:pt x="16143" y="18346"/>
                  <a:pt x="16458" y="18513"/>
                  <a:pt x="16720" y="18834"/>
                </a:cubicBezTo>
                <a:cubicBezTo>
                  <a:pt x="16981" y="19154"/>
                  <a:pt x="17113" y="19539"/>
                  <a:pt x="17113" y="19982"/>
                </a:cubicBezTo>
                <a:cubicBezTo>
                  <a:pt x="17113" y="20426"/>
                  <a:pt x="16981" y="20801"/>
                  <a:pt x="16720" y="21119"/>
                </a:cubicBezTo>
                <a:cubicBezTo>
                  <a:pt x="16460" y="21439"/>
                  <a:pt x="16145" y="21600"/>
                  <a:pt x="15778" y="21600"/>
                </a:cubicBezTo>
                <a:cubicBezTo>
                  <a:pt x="15412" y="21600"/>
                  <a:pt x="15094" y="21439"/>
                  <a:pt x="14830" y="21119"/>
                </a:cubicBezTo>
                <a:cubicBezTo>
                  <a:pt x="14563" y="20801"/>
                  <a:pt x="14431" y="20422"/>
                  <a:pt x="14431" y="19982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59" name="AutoShape 119"/>
          <p:cNvSpPr/>
          <p:nvPr/>
        </p:nvSpPr>
        <p:spPr>
          <a:xfrm>
            <a:off x="5979559" y="1781224"/>
            <a:ext cx="199209" cy="19846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329" y="11544"/>
                </a:moveTo>
                <a:cubicBezTo>
                  <a:pt x="21493" y="11931"/>
                  <a:pt x="21572" y="12338"/>
                  <a:pt x="21572" y="12759"/>
                </a:cubicBezTo>
                <a:cubicBezTo>
                  <a:pt x="21572" y="13465"/>
                  <a:pt x="21389" y="14106"/>
                  <a:pt x="21018" y="14679"/>
                </a:cubicBezTo>
                <a:cubicBezTo>
                  <a:pt x="21112" y="15216"/>
                  <a:pt x="21078" y="15746"/>
                  <a:pt x="20925" y="16286"/>
                </a:cubicBezTo>
                <a:cubicBezTo>
                  <a:pt x="20770" y="16820"/>
                  <a:pt x="20513" y="17288"/>
                  <a:pt x="20142" y="17698"/>
                </a:cubicBezTo>
                <a:cubicBezTo>
                  <a:pt x="20106" y="18452"/>
                  <a:pt x="19902" y="19082"/>
                  <a:pt x="19532" y="19581"/>
                </a:cubicBezTo>
                <a:cubicBezTo>
                  <a:pt x="19162" y="20081"/>
                  <a:pt x="18701" y="20482"/>
                  <a:pt x="18147" y="20784"/>
                </a:cubicBezTo>
                <a:cubicBezTo>
                  <a:pt x="17594" y="21089"/>
                  <a:pt x="16983" y="21298"/>
                  <a:pt x="16322" y="21420"/>
                </a:cubicBezTo>
                <a:cubicBezTo>
                  <a:pt x="15661" y="21541"/>
                  <a:pt x="15011" y="21600"/>
                  <a:pt x="14381" y="21600"/>
                </a:cubicBezTo>
                <a:cubicBezTo>
                  <a:pt x="13731" y="21600"/>
                  <a:pt x="13078" y="21555"/>
                  <a:pt x="12425" y="21462"/>
                </a:cubicBezTo>
                <a:cubicBezTo>
                  <a:pt x="11773" y="21363"/>
                  <a:pt x="11128" y="21236"/>
                  <a:pt x="10497" y="21075"/>
                </a:cubicBezTo>
                <a:cubicBezTo>
                  <a:pt x="9864" y="20895"/>
                  <a:pt x="9237" y="20703"/>
                  <a:pt x="8610" y="20494"/>
                </a:cubicBezTo>
                <a:cubicBezTo>
                  <a:pt x="7982" y="20287"/>
                  <a:pt x="7341" y="20183"/>
                  <a:pt x="6680" y="20183"/>
                </a:cubicBezTo>
                <a:lnTo>
                  <a:pt x="1607" y="20183"/>
                </a:lnTo>
                <a:cubicBezTo>
                  <a:pt x="1167" y="20183"/>
                  <a:pt x="785" y="20030"/>
                  <a:pt x="471" y="19714"/>
                </a:cubicBezTo>
                <a:cubicBezTo>
                  <a:pt x="158" y="19406"/>
                  <a:pt x="0" y="19025"/>
                  <a:pt x="0" y="18573"/>
                </a:cubicBezTo>
                <a:lnTo>
                  <a:pt x="0" y="9880"/>
                </a:lnTo>
                <a:cubicBezTo>
                  <a:pt x="0" y="9440"/>
                  <a:pt x="158" y="9064"/>
                  <a:pt x="471" y="8754"/>
                </a:cubicBezTo>
                <a:cubicBezTo>
                  <a:pt x="785" y="8440"/>
                  <a:pt x="1167" y="8285"/>
                  <a:pt x="1607" y="8285"/>
                </a:cubicBezTo>
                <a:lnTo>
                  <a:pt x="6315" y="8285"/>
                </a:lnTo>
                <a:cubicBezTo>
                  <a:pt x="6558" y="8160"/>
                  <a:pt x="6750" y="8022"/>
                  <a:pt x="6897" y="7872"/>
                </a:cubicBezTo>
                <a:cubicBezTo>
                  <a:pt x="7041" y="7723"/>
                  <a:pt x="7197" y="7548"/>
                  <a:pt x="7369" y="7342"/>
                </a:cubicBezTo>
                <a:cubicBezTo>
                  <a:pt x="7513" y="7161"/>
                  <a:pt x="7663" y="6986"/>
                  <a:pt x="7810" y="6819"/>
                </a:cubicBezTo>
                <a:cubicBezTo>
                  <a:pt x="7957" y="6653"/>
                  <a:pt x="8112" y="6483"/>
                  <a:pt x="8276" y="6311"/>
                </a:cubicBezTo>
                <a:cubicBezTo>
                  <a:pt x="8570" y="5997"/>
                  <a:pt x="8918" y="5690"/>
                  <a:pt x="9302" y="5385"/>
                </a:cubicBezTo>
                <a:cubicBezTo>
                  <a:pt x="9692" y="5085"/>
                  <a:pt x="9989" y="4749"/>
                  <a:pt x="10195" y="4379"/>
                </a:cubicBezTo>
                <a:cubicBezTo>
                  <a:pt x="10339" y="4117"/>
                  <a:pt x="10443" y="3826"/>
                  <a:pt x="10506" y="3507"/>
                </a:cubicBezTo>
                <a:cubicBezTo>
                  <a:pt x="10565" y="3188"/>
                  <a:pt x="10627" y="2866"/>
                  <a:pt x="10675" y="2538"/>
                </a:cubicBezTo>
                <a:cubicBezTo>
                  <a:pt x="10726" y="2216"/>
                  <a:pt x="10780" y="1900"/>
                  <a:pt x="10846" y="1592"/>
                </a:cubicBezTo>
                <a:cubicBezTo>
                  <a:pt x="10908" y="1287"/>
                  <a:pt x="11015" y="1016"/>
                  <a:pt x="11162" y="776"/>
                </a:cubicBezTo>
                <a:cubicBezTo>
                  <a:pt x="11312" y="536"/>
                  <a:pt x="11524" y="350"/>
                  <a:pt x="11801" y="208"/>
                </a:cubicBezTo>
                <a:cubicBezTo>
                  <a:pt x="12075" y="67"/>
                  <a:pt x="12442" y="0"/>
                  <a:pt x="12903" y="0"/>
                </a:cubicBezTo>
                <a:cubicBezTo>
                  <a:pt x="13451" y="0"/>
                  <a:pt x="13957" y="112"/>
                  <a:pt x="14412" y="344"/>
                </a:cubicBezTo>
                <a:cubicBezTo>
                  <a:pt x="14870" y="573"/>
                  <a:pt x="15251" y="881"/>
                  <a:pt x="15568" y="1270"/>
                </a:cubicBezTo>
                <a:cubicBezTo>
                  <a:pt x="15881" y="1657"/>
                  <a:pt x="16127" y="2101"/>
                  <a:pt x="16305" y="2600"/>
                </a:cubicBezTo>
                <a:cubicBezTo>
                  <a:pt x="16480" y="3103"/>
                  <a:pt x="16571" y="3609"/>
                  <a:pt x="16571" y="4123"/>
                </a:cubicBezTo>
                <a:cubicBezTo>
                  <a:pt x="16571" y="4653"/>
                  <a:pt x="16492" y="5162"/>
                  <a:pt x="16333" y="5645"/>
                </a:cubicBezTo>
                <a:cubicBezTo>
                  <a:pt x="16175" y="6125"/>
                  <a:pt x="15983" y="6610"/>
                  <a:pt x="15760" y="7096"/>
                </a:cubicBezTo>
                <a:cubicBezTo>
                  <a:pt x="16073" y="7079"/>
                  <a:pt x="16390" y="7057"/>
                  <a:pt x="16706" y="7034"/>
                </a:cubicBezTo>
                <a:cubicBezTo>
                  <a:pt x="17020" y="7011"/>
                  <a:pt x="17336" y="7000"/>
                  <a:pt x="17653" y="7000"/>
                </a:cubicBezTo>
                <a:cubicBezTo>
                  <a:pt x="18150" y="7000"/>
                  <a:pt x="18631" y="7048"/>
                  <a:pt x="19100" y="7144"/>
                </a:cubicBezTo>
                <a:cubicBezTo>
                  <a:pt x="19569" y="7237"/>
                  <a:pt x="19987" y="7395"/>
                  <a:pt x="20357" y="7616"/>
                </a:cubicBezTo>
                <a:cubicBezTo>
                  <a:pt x="20727" y="7839"/>
                  <a:pt x="21027" y="8144"/>
                  <a:pt x="21256" y="8528"/>
                </a:cubicBezTo>
                <a:cubicBezTo>
                  <a:pt x="21487" y="8918"/>
                  <a:pt x="21600" y="9409"/>
                  <a:pt x="21600" y="10002"/>
                </a:cubicBezTo>
                <a:cubicBezTo>
                  <a:pt x="21600" y="10265"/>
                  <a:pt x="21581" y="10519"/>
                  <a:pt x="21536" y="10773"/>
                </a:cubicBezTo>
                <a:cubicBezTo>
                  <a:pt x="21485" y="11031"/>
                  <a:pt x="21420" y="11285"/>
                  <a:pt x="21329" y="11544"/>
                </a:cubicBezTo>
                <a:moveTo>
                  <a:pt x="4258" y="18520"/>
                </a:moveTo>
                <a:cubicBezTo>
                  <a:pt x="4555" y="18520"/>
                  <a:pt x="4809" y="18418"/>
                  <a:pt x="5024" y="18215"/>
                </a:cubicBezTo>
                <a:cubicBezTo>
                  <a:pt x="5233" y="18014"/>
                  <a:pt x="5340" y="17760"/>
                  <a:pt x="5340" y="17455"/>
                </a:cubicBezTo>
                <a:cubicBezTo>
                  <a:pt x="5340" y="17156"/>
                  <a:pt x="5233" y="16901"/>
                  <a:pt x="5024" y="16687"/>
                </a:cubicBezTo>
                <a:cubicBezTo>
                  <a:pt x="4812" y="16478"/>
                  <a:pt x="4557" y="16373"/>
                  <a:pt x="4258" y="16373"/>
                </a:cubicBezTo>
                <a:cubicBezTo>
                  <a:pt x="3941" y="16373"/>
                  <a:pt x="3684" y="16478"/>
                  <a:pt x="3486" y="16687"/>
                </a:cubicBezTo>
                <a:cubicBezTo>
                  <a:pt x="3289" y="16901"/>
                  <a:pt x="3190" y="17156"/>
                  <a:pt x="3190" y="17455"/>
                </a:cubicBezTo>
                <a:cubicBezTo>
                  <a:pt x="3190" y="17768"/>
                  <a:pt x="3289" y="18025"/>
                  <a:pt x="3486" y="18223"/>
                </a:cubicBezTo>
                <a:cubicBezTo>
                  <a:pt x="3681" y="18421"/>
                  <a:pt x="3939" y="18520"/>
                  <a:pt x="4258" y="18520"/>
                </a:cubicBezTo>
                <a:moveTo>
                  <a:pt x="19165" y="14343"/>
                </a:moveTo>
                <a:cubicBezTo>
                  <a:pt x="19704" y="13902"/>
                  <a:pt x="19976" y="13346"/>
                  <a:pt x="19976" y="12680"/>
                </a:cubicBezTo>
                <a:cubicBezTo>
                  <a:pt x="19976" y="12474"/>
                  <a:pt x="19919" y="12282"/>
                  <a:pt x="19806" y="12098"/>
                </a:cubicBezTo>
                <a:cubicBezTo>
                  <a:pt x="19696" y="11920"/>
                  <a:pt x="19577" y="11762"/>
                  <a:pt x="19447" y="11624"/>
                </a:cubicBezTo>
                <a:cubicBezTo>
                  <a:pt x="19591" y="11364"/>
                  <a:pt x="19721" y="11107"/>
                  <a:pt x="19834" y="10850"/>
                </a:cubicBezTo>
                <a:cubicBezTo>
                  <a:pt x="19945" y="10592"/>
                  <a:pt x="20004" y="10312"/>
                  <a:pt x="20004" y="10002"/>
                </a:cubicBezTo>
                <a:cubicBezTo>
                  <a:pt x="20004" y="9688"/>
                  <a:pt x="19925" y="9440"/>
                  <a:pt x="19767" y="9251"/>
                </a:cubicBezTo>
                <a:cubicBezTo>
                  <a:pt x="19608" y="9070"/>
                  <a:pt x="19416" y="8929"/>
                  <a:pt x="19185" y="8833"/>
                </a:cubicBezTo>
                <a:cubicBezTo>
                  <a:pt x="18956" y="8739"/>
                  <a:pt x="18699" y="8683"/>
                  <a:pt x="18419" y="8663"/>
                </a:cubicBezTo>
                <a:cubicBezTo>
                  <a:pt x="18139" y="8643"/>
                  <a:pt x="17885" y="8635"/>
                  <a:pt x="17650" y="8635"/>
                </a:cubicBezTo>
                <a:cubicBezTo>
                  <a:pt x="17243" y="8635"/>
                  <a:pt x="16836" y="8649"/>
                  <a:pt x="16424" y="8677"/>
                </a:cubicBezTo>
                <a:cubicBezTo>
                  <a:pt x="16011" y="8706"/>
                  <a:pt x="15607" y="8720"/>
                  <a:pt x="15200" y="8720"/>
                </a:cubicBezTo>
                <a:cubicBezTo>
                  <a:pt x="14918" y="8720"/>
                  <a:pt x="14644" y="8706"/>
                  <a:pt x="14367" y="8677"/>
                </a:cubicBezTo>
                <a:cubicBezTo>
                  <a:pt x="14090" y="8649"/>
                  <a:pt x="13830" y="8584"/>
                  <a:pt x="13575" y="8474"/>
                </a:cubicBezTo>
                <a:cubicBezTo>
                  <a:pt x="13575" y="8104"/>
                  <a:pt x="13646" y="7754"/>
                  <a:pt x="13793" y="7421"/>
                </a:cubicBezTo>
                <a:cubicBezTo>
                  <a:pt x="13937" y="7087"/>
                  <a:pt x="14095" y="6751"/>
                  <a:pt x="14276" y="6413"/>
                </a:cubicBezTo>
                <a:cubicBezTo>
                  <a:pt x="14449" y="6074"/>
                  <a:pt x="14607" y="5721"/>
                  <a:pt x="14748" y="5351"/>
                </a:cubicBezTo>
                <a:cubicBezTo>
                  <a:pt x="14887" y="4984"/>
                  <a:pt x="14954" y="4574"/>
                  <a:pt x="14954" y="4122"/>
                </a:cubicBezTo>
                <a:cubicBezTo>
                  <a:pt x="14954" y="3823"/>
                  <a:pt x="14906" y="3529"/>
                  <a:pt x="14813" y="3236"/>
                </a:cubicBezTo>
                <a:cubicBezTo>
                  <a:pt x="14717" y="2945"/>
                  <a:pt x="14584" y="2677"/>
                  <a:pt x="14412" y="2439"/>
                </a:cubicBezTo>
                <a:cubicBezTo>
                  <a:pt x="14239" y="2199"/>
                  <a:pt x="14028" y="2002"/>
                  <a:pt x="13776" y="1843"/>
                </a:cubicBezTo>
                <a:cubicBezTo>
                  <a:pt x="13522" y="1688"/>
                  <a:pt x="13231" y="1606"/>
                  <a:pt x="12894" y="1606"/>
                </a:cubicBezTo>
                <a:lnTo>
                  <a:pt x="12745" y="1606"/>
                </a:lnTo>
                <a:cubicBezTo>
                  <a:pt x="12682" y="1606"/>
                  <a:pt x="12632" y="1617"/>
                  <a:pt x="12595" y="1634"/>
                </a:cubicBezTo>
                <a:cubicBezTo>
                  <a:pt x="12524" y="1671"/>
                  <a:pt x="12482" y="1705"/>
                  <a:pt x="12473" y="1742"/>
                </a:cubicBezTo>
                <a:cubicBezTo>
                  <a:pt x="12465" y="1778"/>
                  <a:pt x="12451" y="1838"/>
                  <a:pt x="12431" y="1920"/>
                </a:cubicBezTo>
                <a:cubicBezTo>
                  <a:pt x="12324" y="2450"/>
                  <a:pt x="12222" y="3007"/>
                  <a:pt x="12129" y="3586"/>
                </a:cubicBezTo>
                <a:cubicBezTo>
                  <a:pt x="12035" y="4167"/>
                  <a:pt x="11855" y="4698"/>
                  <a:pt x="11597" y="5176"/>
                </a:cubicBezTo>
                <a:cubicBezTo>
                  <a:pt x="11335" y="5636"/>
                  <a:pt x="11001" y="6034"/>
                  <a:pt x="10596" y="6367"/>
                </a:cubicBezTo>
                <a:cubicBezTo>
                  <a:pt x="10189" y="6701"/>
                  <a:pt x="9802" y="7051"/>
                  <a:pt x="9432" y="7421"/>
                </a:cubicBezTo>
                <a:cubicBezTo>
                  <a:pt x="9169" y="7700"/>
                  <a:pt x="8949" y="7954"/>
                  <a:pt x="8771" y="8183"/>
                </a:cubicBezTo>
                <a:cubicBezTo>
                  <a:pt x="8593" y="8412"/>
                  <a:pt x="8403" y="8632"/>
                  <a:pt x="8211" y="8833"/>
                </a:cubicBezTo>
                <a:cubicBezTo>
                  <a:pt x="8016" y="9036"/>
                  <a:pt x="7799" y="9222"/>
                  <a:pt x="7556" y="9400"/>
                </a:cubicBezTo>
                <a:cubicBezTo>
                  <a:pt x="7313" y="9575"/>
                  <a:pt x="7019" y="9736"/>
                  <a:pt x="6674" y="9880"/>
                </a:cubicBezTo>
                <a:lnTo>
                  <a:pt x="6646" y="9880"/>
                </a:lnTo>
                <a:lnTo>
                  <a:pt x="6646" y="18573"/>
                </a:lnTo>
                <a:cubicBezTo>
                  <a:pt x="7279" y="18573"/>
                  <a:pt x="7889" y="18650"/>
                  <a:pt x="8485" y="18796"/>
                </a:cubicBezTo>
                <a:cubicBezTo>
                  <a:pt x="9081" y="18946"/>
                  <a:pt x="9683" y="19104"/>
                  <a:pt x="10294" y="19271"/>
                </a:cubicBezTo>
                <a:cubicBezTo>
                  <a:pt x="10902" y="19440"/>
                  <a:pt x="11538" y="19593"/>
                  <a:pt x="12208" y="19742"/>
                </a:cubicBezTo>
                <a:cubicBezTo>
                  <a:pt x="12875" y="19892"/>
                  <a:pt x="13595" y="19966"/>
                  <a:pt x="14375" y="19966"/>
                </a:cubicBezTo>
                <a:cubicBezTo>
                  <a:pt x="14782" y="19966"/>
                  <a:pt x="15223" y="19940"/>
                  <a:pt x="15700" y="19886"/>
                </a:cubicBezTo>
                <a:cubicBezTo>
                  <a:pt x="16178" y="19830"/>
                  <a:pt x="16627" y="19711"/>
                  <a:pt x="17048" y="19528"/>
                </a:cubicBezTo>
                <a:cubicBezTo>
                  <a:pt x="17469" y="19344"/>
                  <a:pt x="17817" y="19087"/>
                  <a:pt x="18102" y="18763"/>
                </a:cubicBezTo>
                <a:cubicBezTo>
                  <a:pt x="18388" y="18441"/>
                  <a:pt x="18526" y="18011"/>
                  <a:pt x="18526" y="17478"/>
                </a:cubicBezTo>
                <a:cubicBezTo>
                  <a:pt x="18526" y="17387"/>
                  <a:pt x="18523" y="17305"/>
                  <a:pt x="18518" y="17226"/>
                </a:cubicBezTo>
                <a:cubicBezTo>
                  <a:pt x="18504" y="17153"/>
                  <a:pt x="18489" y="17071"/>
                  <a:pt x="18472" y="16981"/>
                </a:cubicBezTo>
                <a:cubicBezTo>
                  <a:pt x="18786" y="16837"/>
                  <a:pt x="19029" y="16597"/>
                  <a:pt x="19196" y="16263"/>
                </a:cubicBezTo>
                <a:cubicBezTo>
                  <a:pt x="19365" y="15930"/>
                  <a:pt x="19447" y="15594"/>
                  <a:pt x="19447" y="15264"/>
                </a:cubicBezTo>
                <a:cubicBezTo>
                  <a:pt x="19450" y="14913"/>
                  <a:pt x="19351" y="14606"/>
                  <a:pt x="19165" y="14343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60" name="AutoShape 120"/>
          <p:cNvSpPr/>
          <p:nvPr/>
        </p:nvSpPr>
        <p:spPr>
          <a:xfrm>
            <a:off x="2251804" y="1774052"/>
            <a:ext cx="199209" cy="21831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806" y="0"/>
                </a:moveTo>
                <a:cubicBezTo>
                  <a:pt x="12304" y="0"/>
                  <a:pt x="13705" y="279"/>
                  <a:pt x="15014" y="844"/>
                </a:cubicBezTo>
                <a:cubicBezTo>
                  <a:pt x="16322" y="1409"/>
                  <a:pt x="17466" y="2177"/>
                  <a:pt x="18450" y="3157"/>
                </a:cubicBezTo>
                <a:cubicBezTo>
                  <a:pt x="19433" y="4134"/>
                  <a:pt x="20205" y="5277"/>
                  <a:pt x="20761" y="6588"/>
                </a:cubicBezTo>
                <a:cubicBezTo>
                  <a:pt x="21321" y="7901"/>
                  <a:pt x="21600" y="9304"/>
                  <a:pt x="21600" y="10802"/>
                </a:cubicBezTo>
                <a:cubicBezTo>
                  <a:pt x="21600" y="12296"/>
                  <a:pt x="21321" y="13699"/>
                  <a:pt x="20761" y="15010"/>
                </a:cubicBezTo>
                <a:cubicBezTo>
                  <a:pt x="20205" y="16323"/>
                  <a:pt x="19430" y="17466"/>
                  <a:pt x="18450" y="18446"/>
                </a:cubicBezTo>
                <a:cubicBezTo>
                  <a:pt x="17466" y="19423"/>
                  <a:pt x="16322" y="20194"/>
                  <a:pt x="15014" y="20756"/>
                </a:cubicBezTo>
                <a:cubicBezTo>
                  <a:pt x="13705" y="21321"/>
                  <a:pt x="12304" y="21600"/>
                  <a:pt x="10806" y="21600"/>
                </a:cubicBezTo>
                <a:cubicBezTo>
                  <a:pt x="9310" y="21600"/>
                  <a:pt x="7906" y="21321"/>
                  <a:pt x="6592" y="20756"/>
                </a:cubicBezTo>
                <a:cubicBezTo>
                  <a:pt x="5281" y="20194"/>
                  <a:pt x="4136" y="19423"/>
                  <a:pt x="3156" y="18446"/>
                </a:cubicBezTo>
                <a:cubicBezTo>
                  <a:pt x="2178" y="17466"/>
                  <a:pt x="1410" y="16323"/>
                  <a:pt x="844" y="15010"/>
                </a:cubicBezTo>
                <a:cubicBezTo>
                  <a:pt x="282" y="13699"/>
                  <a:pt x="0" y="12296"/>
                  <a:pt x="0" y="10802"/>
                </a:cubicBezTo>
                <a:cubicBezTo>
                  <a:pt x="0" y="9304"/>
                  <a:pt x="282" y="7901"/>
                  <a:pt x="844" y="6588"/>
                </a:cubicBezTo>
                <a:cubicBezTo>
                  <a:pt x="1410" y="5277"/>
                  <a:pt x="2181" y="4134"/>
                  <a:pt x="3156" y="3157"/>
                </a:cubicBezTo>
                <a:cubicBezTo>
                  <a:pt x="4136" y="2177"/>
                  <a:pt x="5281" y="1409"/>
                  <a:pt x="6592" y="844"/>
                </a:cubicBezTo>
                <a:cubicBezTo>
                  <a:pt x="7906" y="279"/>
                  <a:pt x="9310" y="0"/>
                  <a:pt x="10806" y="0"/>
                </a:cubicBezTo>
                <a:moveTo>
                  <a:pt x="10806" y="18359"/>
                </a:moveTo>
                <a:cubicBezTo>
                  <a:pt x="11863" y="18359"/>
                  <a:pt x="12846" y="18158"/>
                  <a:pt x="13756" y="17763"/>
                </a:cubicBezTo>
                <a:cubicBezTo>
                  <a:pt x="14666" y="17365"/>
                  <a:pt x="15463" y="16825"/>
                  <a:pt x="16152" y="16142"/>
                </a:cubicBezTo>
                <a:cubicBezTo>
                  <a:pt x="16839" y="15456"/>
                  <a:pt x="17379" y="14657"/>
                  <a:pt x="17774" y="13747"/>
                </a:cubicBezTo>
                <a:cubicBezTo>
                  <a:pt x="18170" y="12838"/>
                  <a:pt x="18371" y="11855"/>
                  <a:pt x="18371" y="10802"/>
                </a:cubicBezTo>
                <a:cubicBezTo>
                  <a:pt x="18371" y="9745"/>
                  <a:pt x="18173" y="8762"/>
                  <a:pt x="17774" y="7853"/>
                </a:cubicBezTo>
                <a:cubicBezTo>
                  <a:pt x="17376" y="6944"/>
                  <a:pt x="16839" y="6147"/>
                  <a:pt x="16152" y="5458"/>
                </a:cubicBezTo>
                <a:cubicBezTo>
                  <a:pt x="15466" y="4775"/>
                  <a:pt x="14666" y="4235"/>
                  <a:pt x="13751" y="3837"/>
                </a:cubicBezTo>
                <a:cubicBezTo>
                  <a:pt x="12835" y="3442"/>
                  <a:pt x="11852" y="3241"/>
                  <a:pt x="10806" y="3241"/>
                </a:cubicBezTo>
                <a:cubicBezTo>
                  <a:pt x="9751" y="3241"/>
                  <a:pt x="8765" y="3442"/>
                  <a:pt x="7849" y="3837"/>
                </a:cubicBezTo>
                <a:cubicBezTo>
                  <a:pt x="6934" y="4235"/>
                  <a:pt x="6137" y="4775"/>
                  <a:pt x="5456" y="5458"/>
                </a:cubicBezTo>
                <a:cubicBezTo>
                  <a:pt x="4775" y="6147"/>
                  <a:pt x="4235" y="6944"/>
                  <a:pt x="3840" y="7853"/>
                </a:cubicBezTo>
                <a:cubicBezTo>
                  <a:pt x="3441" y="8762"/>
                  <a:pt x="3243" y="9745"/>
                  <a:pt x="3243" y="10802"/>
                </a:cubicBezTo>
                <a:cubicBezTo>
                  <a:pt x="3243" y="11855"/>
                  <a:pt x="3441" y="12838"/>
                  <a:pt x="3840" y="13747"/>
                </a:cubicBezTo>
                <a:cubicBezTo>
                  <a:pt x="4238" y="14657"/>
                  <a:pt x="4775" y="15456"/>
                  <a:pt x="5456" y="16142"/>
                </a:cubicBezTo>
                <a:cubicBezTo>
                  <a:pt x="6134" y="16825"/>
                  <a:pt x="6931" y="17365"/>
                  <a:pt x="7849" y="17763"/>
                </a:cubicBezTo>
                <a:cubicBezTo>
                  <a:pt x="8765" y="18158"/>
                  <a:pt x="9751" y="18359"/>
                  <a:pt x="10806" y="18359"/>
                </a:cubicBezTo>
                <a:moveTo>
                  <a:pt x="14539" y="10802"/>
                </a:moveTo>
                <a:cubicBezTo>
                  <a:pt x="14836" y="10802"/>
                  <a:pt x="15090" y="10906"/>
                  <a:pt x="15305" y="11118"/>
                </a:cubicBezTo>
                <a:cubicBezTo>
                  <a:pt x="15514" y="11333"/>
                  <a:pt x="15618" y="11584"/>
                  <a:pt x="15618" y="11883"/>
                </a:cubicBezTo>
                <a:lnTo>
                  <a:pt x="15618" y="12965"/>
                </a:lnTo>
                <a:cubicBezTo>
                  <a:pt x="15618" y="13262"/>
                  <a:pt x="15514" y="13516"/>
                  <a:pt x="15305" y="13727"/>
                </a:cubicBezTo>
                <a:cubicBezTo>
                  <a:pt x="15090" y="13939"/>
                  <a:pt x="14836" y="14044"/>
                  <a:pt x="14539" y="14044"/>
                </a:cubicBezTo>
                <a:lnTo>
                  <a:pt x="9669" y="14044"/>
                </a:lnTo>
                <a:cubicBezTo>
                  <a:pt x="9373" y="14044"/>
                  <a:pt x="9115" y="13939"/>
                  <a:pt x="8903" y="13727"/>
                </a:cubicBezTo>
                <a:cubicBezTo>
                  <a:pt x="8691" y="13516"/>
                  <a:pt x="8587" y="13261"/>
                  <a:pt x="8587" y="12965"/>
                </a:cubicBezTo>
                <a:lnTo>
                  <a:pt x="8587" y="6675"/>
                </a:lnTo>
                <a:cubicBezTo>
                  <a:pt x="8587" y="6379"/>
                  <a:pt x="8691" y="6125"/>
                  <a:pt x="8903" y="5916"/>
                </a:cubicBezTo>
                <a:cubicBezTo>
                  <a:pt x="9113" y="5698"/>
                  <a:pt x="9370" y="5594"/>
                  <a:pt x="9669" y="5594"/>
                </a:cubicBezTo>
                <a:lnTo>
                  <a:pt x="10751" y="5594"/>
                </a:lnTo>
                <a:cubicBezTo>
                  <a:pt x="11066" y="5594"/>
                  <a:pt x="11323" y="5698"/>
                  <a:pt x="11521" y="5916"/>
                </a:cubicBezTo>
                <a:cubicBezTo>
                  <a:pt x="11719" y="6125"/>
                  <a:pt x="11818" y="6379"/>
                  <a:pt x="11818" y="6675"/>
                </a:cubicBezTo>
                <a:lnTo>
                  <a:pt x="11818" y="10802"/>
                </a:lnTo>
                <a:lnTo>
                  <a:pt x="14539" y="10802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361" name="AutoShape 121"/>
          <p:cNvSpPr/>
          <p:nvPr/>
        </p:nvSpPr>
        <p:spPr>
          <a:xfrm>
            <a:off x="2714781" y="1774849"/>
            <a:ext cx="198413" cy="21832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75" fill="norm" stroke="1" extrusionOk="0">
                <a:moveTo>
                  <a:pt x="19884" y="9850"/>
                </a:moveTo>
                <a:cubicBezTo>
                  <a:pt x="20431" y="10442"/>
                  <a:pt x="20854" y="11079"/>
                  <a:pt x="21153" y="11758"/>
                </a:cubicBezTo>
                <a:cubicBezTo>
                  <a:pt x="21449" y="12438"/>
                  <a:pt x="21600" y="13165"/>
                  <a:pt x="21600" y="13935"/>
                </a:cubicBezTo>
                <a:cubicBezTo>
                  <a:pt x="21600" y="14989"/>
                  <a:pt x="21325" y="15981"/>
                  <a:pt x="20758" y="16912"/>
                </a:cubicBezTo>
                <a:cubicBezTo>
                  <a:pt x="20195" y="17842"/>
                  <a:pt x="19429" y="18657"/>
                  <a:pt x="18454" y="19347"/>
                </a:cubicBezTo>
                <a:cubicBezTo>
                  <a:pt x="17480" y="20041"/>
                  <a:pt x="16338" y="20585"/>
                  <a:pt x="15017" y="20983"/>
                </a:cubicBezTo>
                <a:cubicBezTo>
                  <a:pt x="13699" y="21374"/>
                  <a:pt x="12294" y="21575"/>
                  <a:pt x="10800" y="21575"/>
                </a:cubicBezTo>
                <a:cubicBezTo>
                  <a:pt x="9310" y="21575"/>
                  <a:pt x="7905" y="21374"/>
                  <a:pt x="6595" y="20983"/>
                </a:cubicBezTo>
                <a:cubicBezTo>
                  <a:pt x="5282" y="20585"/>
                  <a:pt x="4136" y="20041"/>
                  <a:pt x="3154" y="19347"/>
                </a:cubicBezTo>
                <a:cubicBezTo>
                  <a:pt x="2175" y="18657"/>
                  <a:pt x="1405" y="17842"/>
                  <a:pt x="842" y="16912"/>
                </a:cubicBezTo>
                <a:cubicBezTo>
                  <a:pt x="279" y="15979"/>
                  <a:pt x="0" y="14989"/>
                  <a:pt x="0" y="13935"/>
                </a:cubicBezTo>
                <a:cubicBezTo>
                  <a:pt x="0" y="13165"/>
                  <a:pt x="151" y="12435"/>
                  <a:pt x="451" y="11758"/>
                </a:cubicBezTo>
                <a:cubicBezTo>
                  <a:pt x="746" y="11079"/>
                  <a:pt x="1173" y="10442"/>
                  <a:pt x="1720" y="9850"/>
                </a:cubicBezTo>
                <a:cubicBezTo>
                  <a:pt x="1972" y="9554"/>
                  <a:pt x="2419" y="9106"/>
                  <a:pt x="3046" y="8508"/>
                </a:cubicBezTo>
                <a:cubicBezTo>
                  <a:pt x="3677" y="7907"/>
                  <a:pt x="4367" y="7214"/>
                  <a:pt x="5114" y="6422"/>
                </a:cubicBezTo>
                <a:cubicBezTo>
                  <a:pt x="5861" y="5627"/>
                  <a:pt x="6579" y="4759"/>
                  <a:pt x="7282" y="3811"/>
                </a:cubicBezTo>
                <a:cubicBezTo>
                  <a:pt x="7985" y="2861"/>
                  <a:pt x="8556" y="1883"/>
                  <a:pt x="9003" y="874"/>
                </a:cubicBezTo>
                <a:cubicBezTo>
                  <a:pt x="9131" y="561"/>
                  <a:pt x="9370" y="330"/>
                  <a:pt x="9714" y="180"/>
                </a:cubicBezTo>
                <a:cubicBezTo>
                  <a:pt x="10057" y="31"/>
                  <a:pt x="10420" y="-25"/>
                  <a:pt x="10800" y="11"/>
                </a:cubicBezTo>
                <a:cubicBezTo>
                  <a:pt x="11196" y="-25"/>
                  <a:pt x="11559" y="31"/>
                  <a:pt x="11898" y="180"/>
                </a:cubicBezTo>
                <a:cubicBezTo>
                  <a:pt x="12238" y="330"/>
                  <a:pt x="12469" y="561"/>
                  <a:pt x="12597" y="874"/>
                </a:cubicBezTo>
                <a:cubicBezTo>
                  <a:pt x="13016" y="1889"/>
                  <a:pt x="13587" y="2873"/>
                  <a:pt x="14310" y="3817"/>
                </a:cubicBezTo>
                <a:cubicBezTo>
                  <a:pt x="15029" y="4761"/>
                  <a:pt x="15759" y="5627"/>
                  <a:pt x="16506" y="6422"/>
                </a:cubicBezTo>
                <a:cubicBezTo>
                  <a:pt x="17257" y="7214"/>
                  <a:pt x="17935" y="7908"/>
                  <a:pt x="18562" y="8508"/>
                </a:cubicBezTo>
                <a:cubicBezTo>
                  <a:pt x="19189" y="9106"/>
                  <a:pt x="19624" y="9554"/>
                  <a:pt x="19884" y="9850"/>
                </a:cubicBezTo>
                <a:moveTo>
                  <a:pt x="7438" y="17543"/>
                </a:moveTo>
                <a:cubicBezTo>
                  <a:pt x="8188" y="17543"/>
                  <a:pt x="8831" y="17357"/>
                  <a:pt x="9350" y="16988"/>
                </a:cubicBezTo>
                <a:cubicBezTo>
                  <a:pt x="9873" y="16619"/>
                  <a:pt x="10133" y="16168"/>
                  <a:pt x="10133" y="15623"/>
                </a:cubicBezTo>
                <a:cubicBezTo>
                  <a:pt x="10133" y="15240"/>
                  <a:pt x="9993" y="14899"/>
                  <a:pt x="9713" y="14614"/>
                </a:cubicBezTo>
                <a:cubicBezTo>
                  <a:pt x="9634" y="14544"/>
                  <a:pt x="9518" y="14431"/>
                  <a:pt x="9358" y="14284"/>
                </a:cubicBezTo>
                <a:cubicBezTo>
                  <a:pt x="9198" y="14135"/>
                  <a:pt x="9031" y="13960"/>
                  <a:pt x="8851" y="13754"/>
                </a:cubicBezTo>
                <a:cubicBezTo>
                  <a:pt x="8671" y="13554"/>
                  <a:pt x="8492" y="13337"/>
                  <a:pt x="8304" y="13100"/>
                </a:cubicBezTo>
                <a:cubicBezTo>
                  <a:pt x="8120" y="12869"/>
                  <a:pt x="7977" y="12627"/>
                  <a:pt x="7877" y="12373"/>
                </a:cubicBezTo>
                <a:cubicBezTo>
                  <a:pt x="7825" y="12193"/>
                  <a:pt x="7677" y="12116"/>
                  <a:pt x="7438" y="12142"/>
                </a:cubicBezTo>
                <a:cubicBezTo>
                  <a:pt x="7210" y="12108"/>
                  <a:pt x="7054" y="12184"/>
                  <a:pt x="6983" y="12373"/>
                </a:cubicBezTo>
                <a:cubicBezTo>
                  <a:pt x="6883" y="12635"/>
                  <a:pt x="6739" y="12880"/>
                  <a:pt x="6567" y="13109"/>
                </a:cubicBezTo>
                <a:cubicBezTo>
                  <a:pt x="6396" y="13337"/>
                  <a:pt x="6216" y="13554"/>
                  <a:pt x="6032" y="13754"/>
                </a:cubicBezTo>
                <a:cubicBezTo>
                  <a:pt x="5853" y="13960"/>
                  <a:pt x="5677" y="14132"/>
                  <a:pt x="5517" y="14276"/>
                </a:cubicBezTo>
                <a:cubicBezTo>
                  <a:pt x="5358" y="14422"/>
                  <a:pt x="5242" y="14532"/>
                  <a:pt x="5162" y="14614"/>
                </a:cubicBezTo>
                <a:cubicBezTo>
                  <a:pt x="4870" y="14910"/>
                  <a:pt x="4731" y="15248"/>
                  <a:pt x="4743" y="15623"/>
                </a:cubicBezTo>
                <a:cubicBezTo>
                  <a:pt x="4743" y="16156"/>
                  <a:pt x="5002" y="16607"/>
                  <a:pt x="5525" y="16982"/>
                </a:cubicBezTo>
                <a:cubicBezTo>
                  <a:pt x="6048" y="17357"/>
                  <a:pt x="6687" y="17543"/>
                  <a:pt x="7438" y="17543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362" name="AutoShape 122"/>
          <p:cNvSpPr/>
          <p:nvPr/>
        </p:nvSpPr>
        <p:spPr>
          <a:xfrm>
            <a:off x="3196089" y="1774052"/>
            <a:ext cx="198413" cy="21831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4921"/>
                </a:moveTo>
                <a:lnTo>
                  <a:pt x="21600" y="5871"/>
                </a:lnTo>
                <a:cubicBezTo>
                  <a:pt x="21193" y="6052"/>
                  <a:pt x="20519" y="6202"/>
                  <a:pt x="19565" y="6320"/>
                </a:cubicBezTo>
                <a:cubicBezTo>
                  <a:pt x="18618" y="6436"/>
                  <a:pt x="17594" y="6522"/>
                  <a:pt x="16495" y="6579"/>
                </a:cubicBezTo>
                <a:cubicBezTo>
                  <a:pt x="15399" y="6643"/>
                  <a:pt x="14331" y="6677"/>
                  <a:pt x="13291" y="6683"/>
                </a:cubicBezTo>
                <a:cubicBezTo>
                  <a:pt x="12254" y="6692"/>
                  <a:pt x="11428" y="6698"/>
                  <a:pt x="10808" y="6698"/>
                </a:cubicBezTo>
                <a:cubicBezTo>
                  <a:pt x="10200" y="6698"/>
                  <a:pt x="9374" y="6692"/>
                  <a:pt x="8326" y="6683"/>
                </a:cubicBezTo>
                <a:cubicBezTo>
                  <a:pt x="7276" y="6677"/>
                  <a:pt x="6204" y="6643"/>
                  <a:pt x="5105" y="6579"/>
                </a:cubicBezTo>
                <a:cubicBezTo>
                  <a:pt x="4009" y="6522"/>
                  <a:pt x="2993" y="6436"/>
                  <a:pt x="2053" y="6326"/>
                </a:cubicBezTo>
                <a:cubicBezTo>
                  <a:pt x="1116" y="6214"/>
                  <a:pt x="442" y="6064"/>
                  <a:pt x="34" y="5871"/>
                </a:cubicBezTo>
                <a:cubicBezTo>
                  <a:pt x="10" y="5724"/>
                  <a:pt x="0" y="5566"/>
                  <a:pt x="0" y="5393"/>
                </a:cubicBezTo>
                <a:lnTo>
                  <a:pt x="0" y="4423"/>
                </a:lnTo>
                <a:cubicBezTo>
                  <a:pt x="0" y="4258"/>
                  <a:pt x="10" y="4092"/>
                  <a:pt x="34" y="3924"/>
                </a:cubicBezTo>
                <a:cubicBezTo>
                  <a:pt x="307" y="3801"/>
                  <a:pt x="701" y="3688"/>
                  <a:pt x="1213" y="3602"/>
                </a:cubicBezTo>
                <a:cubicBezTo>
                  <a:pt x="1717" y="3516"/>
                  <a:pt x="2257" y="3444"/>
                  <a:pt x="2830" y="3389"/>
                </a:cubicBezTo>
                <a:cubicBezTo>
                  <a:pt x="3404" y="3334"/>
                  <a:pt x="3971" y="3294"/>
                  <a:pt x="4528" y="3265"/>
                </a:cubicBezTo>
                <a:cubicBezTo>
                  <a:pt x="5084" y="3239"/>
                  <a:pt x="5516" y="3213"/>
                  <a:pt x="5827" y="3196"/>
                </a:cubicBezTo>
                <a:cubicBezTo>
                  <a:pt x="5737" y="2444"/>
                  <a:pt x="5800" y="1857"/>
                  <a:pt x="6017" y="1431"/>
                </a:cubicBezTo>
                <a:cubicBezTo>
                  <a:pt x="6232" y="1010"/>
                  <a:pt x="6560" y="693"/>
                  <a:pt x="7003" y="489"/>
                </a:cubicBezTo>
                <a:cubicBezTo>
                  <a:pt x="7441" y="282"/>
                  <a:pt x="7984" y="146"/>
                  <a:pt x="8631" y="86"/>
                </a:cubicBezTo>
                <a:cubicBezTo>
                  <a:pt x="9280" y="28"/>
                  <a:pt x="9999" y="0"/>
                  <a:pt x="10808" y="0"/>
                </a:cubicBezTo>
                <a:cubicBezTo>
                  <a:pt x="11418" y="0"/>
                  <a:pt x="12022" y="11"/>
                  <a:pt x="12620" y="40"/>
                </a:cubicBezTo>
                <a:cubicBezTo>
                  <a:pt x="13222" y="69"/>
                  <a:pt x="13758" y="164"/>
                  <a:pt x="14235" y="319"/>
                </a:cubicBezTo>
                <a:cubicBezTo>
                  <a:pt x="14708" y="483"/>
                  <a:pt x="15085" y="734"/>
                  <a:pt x="15368" y="1074"/>
                </a:cubicBezTo>
                <a:cubicBezTo>
                  <a:pt x="15648" y="1413"/>
                  <a:pt x="15790" y="1894"/>
                  <a:pt x="15790" y="2519"/>
                </a:cubicBezTo>
                <a:lnTo>
                  <a:pt x="15790" y="2850"/>
                </a:lnTo>
                <a:cubicBezTo>
                  <a:pt x="15790" y="2963"/>
                  <a:pt x="15776" y="3078"/>
                  <a:pt x="15759" y="3196"/>
                </a:cubicBezTo>
                <a:cubicBezTo>
                  <a:pt x="16077" y="3213"/>
                  <a:pt x="16512" y="3239"/>
                  <a:pt x="17062" y="3265"/>
                </a:cubicBezTo>
                <a:cubicBezTo>
                  <a:pt x="17612" y="3294"/>
                  <a:pt x="18179" y="3334"/>
                  <a:pt x="18759" y="3389"/>
                </a:cubicBezTo>
                <a:cubicBezTo>
                  <a:pt x="19336" y="3443"/>
                  <a:pt x="19886" y="3515"/>
                  <a:pt x="20405" y="3602"/>
                </a:cubicBezTo>
                <a:cubicBezTo>
                  <a:pt x="20923" y="3688"/>
                  <a:pt x="21324" y="3801"/>
                  <a:pt x="21597" y="3924"/>
                </a:cubicBezTo>
                <a:lnTo>
                  <a:pt x="21597" y="4921"/>
                </a:lnTo>
                <a:close/>
                <a:moveTo>
                  <a:pt x="10813" y="8296"/>
                </a:moveTo>
                <a:cubicBezTo>
                  <a:pt x="12237" y="8278"/>
                  <a:pt x="13657" y="8250"/>
                  <a:pt x="15081" y="8215"/>
                </a:cubicBezTo>
                <a:cubicBezTo>
                  <a:pt x="16502" y="8178"/>
                  <a:pt x="17926" y="8088"/>
                  <a:pt x="19354" y="7939"/>
                </a:cubicBezTo>
                <a:lnTo>
                  <a:pt x="19354" y="19478"/>
                </a:lnTo>
                <a:cubicBezTo>
                  <a:pt x="19354" y="20057"/>
                  <a:pt x="19108" y="20558"/>
                  <a:pt x="18621" y="20973"/>
                </a:cubicBezTo>
                <a:cubicBezTo>
                  <a:pt x="18134" y="21393"/>
                  <a:pt x="17543" y="21600"/>
                  <a:pt x="16848" y="21600"/>
                </a:cubicBezTo>
                <a:lnTo>
                  <a:pt x="4752" y="21600"/>
                </a:lnTo>
                <a:cubicBezTo>
                  <a:pt x="4058" y="21600"/>
                  <a:pt x="3460" y="21396"/>
                  <a:pt x="2955" y="20978"/>
                </a:cubicBezTo>
                <a:cubicBezTo>
                  <a:pt x="2450" y="20570"/>
                  <a:pt x="2201" y="20069"/>
                  <a:pt x="2201" y="19478"/>
                </a:cubicBezTo>
                <a:lnTo>
                  <a:pt x="2201" y="7939"/>
                </a:lnTo>
                <a:cubicBezTo>
                  <a:pt x="3560" y="8088"/>
                  <a:pt x="4904" y="8183"/>
                  <a:pt x="6239" y="8229"/>
                </a:cubicBezTo>
                <a:cubicBezTo>
                  <a:pt x="7576" y="8273"/>
                  <a:pt x="8917" y="8296"/>
                  <a:pt x="10276" y="8296"/>
                </a:cubicBezTo>
                <a:lnTo>
                  <a:pt x="10813" y="8296"/>
                </a:lnTo>
                <a:close/>
                <a:moveTo>
                  <a:pt x="6923" y="10395"/>
                </a:moveTo>
                <a:cubicBezTo>
                  <a:pt x="6923" y="10248"/>
                  <a:pt x="6857" y="10119"/>
                  <a:pt x="6733" y="10015"/>
                </a:cubicBezTo>
                <a:cubicBezTo>
                  <a:pt x="6605" y="9908"/>
                  <a:pt x="6453" y="9854"/>
                  <a:pt x="6277" y="9854"/>
                </a:cubicBezTo>
                <a:lnTo>
                  <a:pt x="5630" y="9854"/>
                </a:lnTo>
                <a:cubicBezTo>
                  <a:pt x="5450" y="9854"/>
                  <a:pt x="5305" y="9908"/>
                  <a:pt x="5191" y="10015"/>
                </a:cubicBezTo>
                <a:cubicBezTo>
                  <a:pt x="5074" y="10119"/>
                  <a:pt x="5015" y="10248"/>
                  <a:pt x="5015" y="10395"/>
                </a:cubicBezTo>
                <a:lnTo>
                  <a:pt x="5015" y="18859"/>
                </a:lnTo>
                <a:cubicBezTo>
                  <a:pt x="5015" y="19006"/>
                  <a:pt x="5074" y="19127"/>
                  <a:pt x="5191" y="19225"/>
                </a:cubicBezTo>
                <a:cubicBezTo>
                  <a:pt x="5305" y="19320"/>
                  <a:pt x="5450" y="19369"/>
                  <a:pt x="5630" y="19369"/>
                </a:cubicBezTo>
                <a:lnTo>
                  <a:pt x="6277" y="19369"/>
                </a:lnTo>
                <a:cubicBezTo>
                  <a:pt x="6453" y="19369"/>
                  <a:pt x="6605" y="19320"/>
                  <a:pt x="6733" y="19231"/>
                </a:cubicBezTo>
                <a:cubicBezTo>
                  <a:pt x="6857" y="19138"/>
                  <a:pt x="6923" y="19015"/>
                  <a:pt x="6923" y="18859"/>
                </a:cubicBezTo>
                <a:lnTo>
                  <a:pt x="6923" y="10395"/>
                </a:lnTo>
                <a:close/>
                <a:moveTo>
                  <a:pt x="8416" y="3141"/>
                </a:moveTo>
                <a:cubicBezTo>
                  <a:pt x="10006" y="3121"/>
                  <a:pt x="11608" y="3121"/>
                  <a:pt x="13232" y="3141"/>
                </a:cubicBezTo>
                <a:cubicBezTo>
                  <a:pt x="13232" y="3032"/>
                  <a:pt x="13243" y="2925"/>
                  <a:pt x="13267" y="2819"/>
                </a:cubicBezTo>
                <a:cubicBezTo>
                  <a:pt x="13287" y="2712"/>
                  <a:pt x="13287" y="2611"/>
                  <a:pt x="13267" y="2519"/>
                </a:cubicBezTo>
                <a:lnTo>
                  <a:pt x="13267" y="2315"/>
                </a:lnTo>
                <a:cubicBezTo>
                  <a:pt x="12880" y="2222"/>
                  <a:pt x="12472" y="2171"/>
                  <a:pt x="12043" y="2162"/>
                </a:cubicBezTo>
                <a:cubicBezTo>
                  <a:pt x="11611" y="2153"/>
                  <a:pt x="11203" y="2148"/>
                  <a:pt x="10820" y="2148"/>
                </a:cubicBezTo>
                <a:cubicBezTo>
                  <a:pt x="10411" y="2148"/>
                  <a:pt x="9996" y="2153"/>
                  <a:pt x="9574" y="2162"/>
                </a:cubicBezTo>
                <a:cubicBezTo>
                  <a:pt x="9149" y="2171"/>
                  <a:pt x="8741" y="2222"/>
                  <a:pt x="8354" y="2315"/>
                </a:cubicBezTo>
                <a:lnTo>
                  <a:pt x="8354" y="2519"/>
                </a:lnTo>
                <a:cubicBezTo>
                  <a:pt x="8354" y="2611"/>
                  <a:pt x="8357" y="2715"/>
                  <a:pt x="8371" y="2824"/>
                </a:cubicBezTo>
                <a:cubicBezTo>
                  <a:pt x="8375" y="2937"/>
                  <a:pt x="8392" y="3040"/>
                  <a:pt x="8416" y="3141"/>
                </a:cubicBezTo>
                <a:moveTo>
                  <a:pt x="11770" y="10395"/>
                </a:moveTo>
                <a:cubicBezTo>
                  <a:pt x="11770" y="10248"/>
                  <a:pt x="11708" y="10119"/>
                  <a:pt x="11583" y="10015"/>
                </a:cubicBezTo>
                <a:cubicBezTo>
                  <a:pt x="11452" y="9908"/>
                  <a:pt x="11300" y="9854"/>
                  <a:pt x="11124" y="9854"/>
                </a:cubicBezTo>
                <a:lnTo>
                  <a:pt x="10476" y="9854"/>
                </a:lnTo>
                <a:cubicBezTo>
                  <a:pt x="10300" y="9854"/>
                  <a:pt x="10151" y="9908"/>
                  <a:pt x="10037" y="10015"/>
                </a:cubicBezTo>
                <a:cubicBezTo>
                  <a:pt x="9923" y="10119"/>
                  <a:pt x="9865" y="10248"/>
                  <a:pt x="9865" y="10395"/>
                </a:cubicBezTo>
                <a:lnTo>
                  <a:pt x="9865" y="18859"/>
                </a:lnTo>
                <a:cubicBezTo>
                  <a:pt x="9865" y="19006"/>
                  <a:pt x="9920" y="19127"/>
                  <a:pt x="10030" y="19225"/>
                </a:cubicBezTo>
                <a:cubicBezTo>
                  <a:pt x="10141" y="19320"/>
                  <a:pt x="10286" y="19369"/>
                  <a:pt x="10476" y="19369"/>
                </a:cubicBezTo>
                <a:lnTo>
                  <a:pt x="11124" y="19369"/>
                </a:lnTo>
                <a:cubicBezTo>
                  <a:pt x="11300" y="19369"/>
                  <a:pt x="11452" y="19320"/>
                  <a:pt x="11583" y="19231"/>
                </a:cubicBezTo>
                <a:cubicBezTo>
                  <a:pt x="11708" y="19138"/>
                  <a:pt x="11770" y="19015"/>
                  <a:pt x="11770" y="18859"/>
                </a:cubicBezTo>
                <a:lnTo>
                  <a:pt x="11770" y="10395"/>
                </a:lnTo>
                <a:close/>
                <a:moveTo>
                  <a:pt x="14684" y="18859"/>
                </a:moveTo>
                <a:cubicBezTo>
                  <a:pt x="14684" y="19006"/>
                  <a:pt x="14746" y="19127"/>
                  <a:pt x="14867" y="19225"/>
                </a:cubicBezTo>
                <a:cubicBezTo>
                  <a:pt x="14988" y="19320"/>
                  <a:pt x="15144" y="19369"/>
                  <a:pt x="15334" y="19369"/>
                </a:cubicBezTo>
                <a:lnTo>
                  <a:pt x="15980" y="19369"/>
                </a:lnTo>
                <a:cubicBezTo>
                  <a:pt x="16156" y="19369"/>
                  <a:pt x="16309" y="19320"/>
                  <a:pt x="16433" y="19231"/>
                </a:cubicBezTo>
                <a:cubicBezTo>
                  <a:pt x="16561" y="19138"/>
                  <a:pt x="16630" y="19015"/>
                  <a:pt x="16630" y="18859"/>
                </a:cubicBezTo>
                <a:lnTo>
                  <a:pt x="16630" y="10395"/>
                </a:lnTo>
                <a:cubicBezTo>
                  <a:pt x="16630" y="10248"/>
                  <a:pt x="16561" y="10119"/>
                  <a:pt x="16433" y="10015"/>
                </a:cubicBezTo>
                <a:cubicBezTo>
                  <a:pt x="16309" y="9908"/>
                  <a:pt x="16156" y="9854"/>
                  <a:pt x="15980" y="9854"/>
                </a:cubicBezTo>
                <a:lnTo>
                  <a:pt x="15334" y="9854"/>
                </a:lnTo>
                <a:cubicBezTo>
                  <a:pt x="15154" y="9854"/>
                  <a:pt x="15002" y="9908"/>
                  <a:pt x="14878" y="10015"/>
                </a:cubicBezTo>
                <a:cubicBezTo>
                  <a:pt x="14753" y="10119"/>
                  <a:pt x="14684" y="10248"/>
                  <a:pt x="14684" y="10395"/>
                </a:cubicBezTo>
                <a:lnTo>
                  <a:pt x="14684" y="18859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363" name="AutoShape 123"/>
          <p:cNvSpPr/>
          <p:nvPr/>
        </p:nvSpPr>
        <p:spPr>
          <a:xfrm>
            <a:off x="3643133" y="1774052"/>
            <a:ext cx="198412" cy="21831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6949"/>
                </a:moveTo>
                <a:cubicBezTo>
                  <a:pt x="21600" y="7542"/>
                  <a:pt x="21408" y="8153"/>
                  <a:pt x="21018" y="8781"/>
                </a:cubicBezTo>
                <a:cubicBezTo>
                  <a:pt x="20629" y="9416"/>
                  <a:pt x="20110" y="10015"/>
                  <a:pt x="19459" y="10585"/>
                </a:cubicBezTo>
                <a:cubicBezTo>
                  <a:pt x="18807" y="11153"/>
                  <a:pt x="18041" y="11652"/>
                  <a:pt x="17160" y="12084"/>
                </a:cubicBezTo>
                <a:cubicBezTo>
                  <a:pt x="16276" y="12513"/>
                  <a:pt x="15328" y="12821"/>
                  <a:pt x="14316" y="12997"/>
                </a:cubicBezTo>
                <a:cubicBezTo>
                  <a:pt x="13881" y="13091"/>
                  <a:pt x="13493" y="13285"/>
                  <a:pt x="13152" y="13579"/>
                </a:cubicBezTo>
                <a:cubicBezTo>
                  <a:pt x="12810" y="13873"/>
                  <a:pt x="12642" y="14205"/>
                  <a:pt x="12642" y="14572"/>
                </a:cubicBezTo>
                <a:cubicBezTo>
                  <a:pt x="12642" y="14901"/>
                  <a:pt x="12714" y="15141"/>
                  <a:pt x="12866" y="15294"/>
                </a:cubicBezTo>
                <a:cubicBezTo>
                  <a:pt x="13016" y="15450"/>
                  <a:pt x="13178" y="15597"/>
                  <a:pt x="13365" y="15729"/>
                </a:cubicBezTo>
                <a:cubicBezTo>
                  <a:pt x="13547" y="15867"/>
                  <a:pt x="13718" y="16011"/>
                  <a:pt x="13875" y="16170"/>
                </a:cubicBezTo>
                <a:cubicBezTo>
                  <a:pt x="14033" y="16331"/>
                  <a:pt x="14126" y="16575"/>
                  <a:pt x="14161" y="16904"/>
                </a:cubicBezTo>
                <a:cubicBezTo>
                  <a:pt x="14196" y="17118"/>
                  <a:pt x="14188" y="17341"/>
                  <a:pt x="14134" y="17565"/>
                </a:cubicBezTo>
                <a:cubicBezTo>
                  <a:pt x="14100" y="17697"/>
                  <a:pt x="14201" y="17806"/>
                  <a:pt x="14433" y="17894"/>
                </a:cubicBezTo>
                <a:cubicBezTo>
                  <a:pt x="14668" y="17982"/>
                  <a:pt x="14957" y="18070"/>
                  <a:pt x="15296" y="18155"/>
                </a:cubicBezTo>
                <a:cubicBezTo>
                  <a:pt x="15638" y="18237"/>
                  <a:pt x="15988" y="18343"/>
                  <a:pt x="16345" y="18469"/>
                </a:cubicBezTo>
                <a:cubicBezTo>
                  <a:pt x="16706" y="18596"/>
                  <a:pt x="16976" y="18757"/>
                  <a:pt x="17165" y="18954"/>
                </a:cubicBezTo>
                <a:cubicBezTo>
                  <a:pt x="17267" y="19051"/>
                  <a:pt x="17352" y="19233"/>
                  <a:pt x="17416" y="19512"/>
                </a:cubicBezTo>
                <a:cubicBezTo>
                  <a:pt x="17478" y="19791"/>
                  <a:pt x="17520" y="20091"/>
                  <a:pt x="17536" y="20417"/>
                </a:cubicBezTo>
                <a:cubicBezTo>
                  <a:pt x="17555" y="20728"/>
                  <a:pt x="17528" y="21001"/>
                  <a:pt x="17464" y="21242"/>
                </a:cubicBezTo>
                <a:cubicBezTo>
                  <a:pt x="17395" y="21480"/>
                  <a:pt x="17269" y="21600"/>
                  <a:pt x="17090" y="21600"/>
                </a:cubicBezTo>
                <a:lnTo>
                  <a:pt x="4496" y="21600"/>
                </a:lnTo>
                <a:cubicBezTo>
                  <a:pt x="4328" y="21600"/>
                  <a:pt x="4205" y="21480"/>
                  <a:pt x="4130" y="21242"/>
                </a:cubicBezTo>
                <a:cubicBezTo>
                  <a:pt x="4061" y="21001"/>
                  <a:pt x="4032" y="20728"/>
                  <a:pt x="4048" y="20417"/>
                </a:cubicBezTo>
                <a:cubicBezTo>
                  <a:pt x="4066" y="20091"/>
                  <a:pt x="4109" y="19791"/>
                  <a:pt x="4170" y="19512"/>
                </a:cubicBezTo>
                <a:cubicBezTo>
                  <a:pt x="4235" y="19233"/>
                  <a:pt x="4317" y="19051"/>
                  <a:pt x="4421" y="18954"/>
                </a:cubicBezTo>
                <a:cubicBezTo>
                  <a:pt x="4616" y="18769"/>
                  <a:pt x="4889" y="18607"/>
                  <a:pt x="5239" y="18475"/>
                </a:cubicBezTo>
                <a:cubicBezTo>
                  <a:pt x="5588" y="18346"/>
                  <a:pt x="5933" y="18237"/>
                  <a:pt x="6269" y="18155"/>
                </a:cubicBezTo>
                <a:cubicBezTo>
                  <a:pt x="6606" y="18070"/>
                  <a:pt x="6897" y="17985"/>
                  <a:pt x="7145" y="17902"/>
                </a:cubicBezTo>
                <a:cubicBezTo>
                  <a:pt x="7394" y="17817"/>
                  <a:pt x="7498" y="17706"/>
                  <a:pt x="7463" y="17565"/>
                </a:cubicBezTo>
                <a:cubicBezTo>
                  <a:pt x="7428" y="17433"/>
                  <a:pt x="7412" y="17312"/>
                  <a:pt x="7412" y="17206"/>
                </a:cubicBezTo>
                <a:lnTo>
                  <a:pt x="7412" y="16904"/>
                </a:lnTo>
                <a:cubicBezTo>
                  <a:pt x="7428" y="16575"/>
                  <a:pt x="7519" y="16331"/>
                  <a:pt x="7687" y="16170"/>
                </a:cubicBezTo>
                <a:cubicBezTo>
                  <a:pt x="7853" y="16011"/>
                  <a:pt x="8034" y="15867"/>
                  <a:pt x="8224" y="15729"/>
                </a:cubicBezTo>
                <a:cubicBezTo>
                  <a:pt x="8416" y="15594"/>
                  <a:pt x="8584" y="15447"/>
                  <a:pt x="8729" y="15294"/>
                </a:cubicBezTo>
                <a:cubicBezTo>
                  <a:pt x="8873" y="15141"/>
                  <a:pt x="8945" y="14901"/>
                  <a:pt x="8945" y="14572"/>
                </a:cubicBezTo>
                <a:cubicBezTo>
                  <a:pt x="8945" y="14205"/>
                  <a:pt x="8777" y="13876"/>
                  <a:pt x="8440" y="13579"/>
                </a:cubicBezTo>
                <a:cubicBezTo>
                  <a:pt x="8104" y="13282"/>
                  <a:pt x="7706" y="13091"/>
                  <a:pt x="7247" y="12997"/>
                </a:cubicBezTo>
                <a:cubicBezTo>
                  <a:pt x="6251" y="12812"/>
                  <a:pt x="5311" y="12498"/>
                  <a:pt x="4435" y="12063"/>
                </a:cubicBezTo>
                <a:cubicBezTo>
                  <a:pt x="3554" y="11629"/>
                  <a:pt x="2790" y="11129"/>
                  <a:pt x="2133" y="10570"/>
                </a:cubicBezTo>
                <a:cubicBezTo>
                  <a:pt x="1479" y="10012"/>
                  <a:pt x="958" y="9416"/>
                  <a:pt x="574" y="8781"/>
                </a:cubicBezTo>
                <a:cubicBezTo>
                  <a:pt x="189" y="8153"/>
                  <a:pt x="0" y="7542"/>
                  <a:pt x="0" y="6949"/>
                </a:cubicBezTo>
                <a:lnTo>
                  <a:pt x="0" y="4320"/>
                </a:lnTo>
                <a:cubicBezTo>
                  <a:pt x="0" y="4009"/>
                  <a:pt x="93" y="3756"/>
                  <a:pt x="285" y="3553"/>
                </a:cubicBezTo>
                <a:cubicBezTo>
                  <a:pt x="475" y="3354"/>
                  <a:pt x="712" y="3254"/>
                  <a:pt x="998" y="3254"/>
                </a:cubicBezTo>
                <a:lnTo>
                  <a:pt x="5124" y="3254"/>
                </a:lnTo>
                <a:cubicBezTo>
                  <a:pt x="5108" y="3139"/>
                  <a:pt x="5097" y="3025"/>
                  <a:pt x="5097" y="2901"/>
                </a:cubicBezTo>
                <a:lnTo>
                  <a:pt x="5097" y="2505"/>
                </a:lnTo>
                <a:cubicBezTo>
                  <a:pt x="5097" y="2005"/>
                  <a:pt x="5118" y="1594"/>
                  <a:pt x="5156" y="1265"/>
                </a:cubicBezTo>
                <a:cubicBezTo>
                  <a:pt x="5193" y="939"/>
                  <a:pt x="5260" y="684"/>
                  <a:pt x="5353" y="499"/>
                </a:cubicBezTo>
                <a:cubicBezTo>
                  <a:pt x="5444" y="320"/>
                  <a:pt x="5580" y="187"/>
                  <a:pt x="5754" y="111"/>
                </a:cubicBezTo>
                <a:cubicBezTo>
                  <a:pt x="5928" y="38"/>
                  <a:pt x="6165" y="0"/>
                  <a:pt x="6464" y="0"/>
                </a:cubicBezTo>
                <a:lnTo>
                  <a:pt x="15133" y="0"/>
                </a:lnTo>
                <a:cubicBezTo>
                  <a:pt x="15411" y="0"/>
                  <a:pt x="15646" y="38"/>
                  <a:pt x="15830" y="111"/>
                </a:cubicBezTo>
                <a:cubicBezTo>
                  <a:pt x="16012" y="187"/>
                  <a:pt x="16150" y="320"/>
                  <a:pt x="16244" y="499"/>
                </a:cubicBezTo>
                <a:cubicBezTo>
                  <a:pt x="16337" y="684"/>
                  <a:pt x="16404" y="939"/>
                  <a:pt x="16436" y="1265"/>
                </a:cubicBezTo>
                <a:cubicBezTo>
                  <a:pt x="16471" y="1594"/>
                  <a:pt x="16487" y="2006"/>
                  <a:pt x="16487" y="2505"/>
                </a:cubicBezTo>
                <a:lnTo>
                  <a:pt x="16487" y="2863"/>
                </a:lnTo>
                <a:cubicBezTo>
                  <a:pt x="16487" y="2989"/>
                  <a:pt x="16479" y="3119"/>
                  <a:pt x="16460" y="3251"/>
                </a:cubicBezTo>
                <a:lnTo>
                  <a:pt x="20604" y="3251"/>
                </a:lnTo>
                <a:cubicBezTo>
                  <a:pt x="20885" y="3251"/>
                  <a:pt x="21120" y="3351"/>
                  <a:pt x="21315" y="3550"/>
                </a:cubicBezTo>
                <a:cubicBezTo>
                  <a:pt x="21504" y="3753"/>
                  <a:pt x="21600" y="4006"/>
                  <a:pt x="21600" y="4317"/>
                </a:cubicBezTo>
                <a:lnTo>
                  <a:pt x="21600" y="6949"/>
                </a:lnTo>
                <a:close/>
                <a:moveTo>
                  <a:pt x="6283" y="10550"/>
                </a:moveTo>
                <a:cubicBezTo>
                  <a:pt x="6072" y="9798"/>
                  <a:pt x="5882" y="8978"/>
                  <a:pt x="5714" y="8082"/>
                </a:cubicBezTo>
                <a:cubicBezTo>
                  <a:pt x="5548" y="7189"/>
                  <a:pt x="5407" y="6299"/>
                  <a:pt x="5287" y="5415"/>
                </a:cubicBezTo>
                <a:lnTo>
                  <a:pt x="1962" y="5415"/>
                </a:lnTo>
                <a:lnTo>
                  <a:pt x="1962" y="6949"/>
                </a:lnTo>
                <a:cubicBezTo>
                  <a:pt x="1962" y="7137"/>
                  <a:pt x="2064" y="7389"/>
                  <a:pt x="2264" y="7709"/>
                </a:cubicBezTo>
                <a:cubicBezTo>
                  <a:pt x="2462" y="8029"/>
                  <a:pt x="2753" y="8358"/>
                  <a:pt x="3126" y="8699"/>
                </a:cubicBezTo>
                <a:cubicBezTo>
                  <a:pt x="3500" y="9040"/>
                  <a:pt x="3954" y="9381"/>
                  <a:pt x="4488" y="9707"/>
                </a:cubicBezTo>
                <a:cubicBezTo>
                  <a:pt x="5022" y="10033"/>
                  <a:pt x="5618" y="10315"/>
                  <a:pt x="6283" y="10550"/>
                </a:cubicBezTo>
                <a:moveTo>
                  <a:pt x="19630" y="5415"/>
                </a:moveTo>
                <a:lnTo>
                  <a:pt x="16281" y="5415"/>
                </a:lnTo>
                <a:cubicBezTo>
                  <a:pt x="16180" y="6299"/>
                  <a:pt x="16044" y="7189"/>
                  <a:pt x="15878" y="8082"/>
                </a:cubicBezTo>
                <a:cubicBezTo>
                  <a:pt x="15713" y="8978"/>
                  <a:pt x="15523" y="9798"/>
                  <a:pt x="15309" y="10550"/>
                </a:cubicBezTo>
                <a:cubicBezTo>
                  <a:pt x="15974" y="10315"/>
                  <a:pt x="16575" y="10033"/>
                  <a:pt x="17106" y="9707"/>
                </a:cubicBezTo>
                <a:cubicBezTo>
                  <a:pt x="17638" y="9381"/>
                  <a:pt x="18092" y="9040"/>
                  <a:pt x="18468" y="8699"/>
                </a:cubicBezTo>
                <a:cubicBezTo>
                  <a:pt x="18845" y="8358"/>
                  <a:pt x="19131" y="8029"/>
                  <a:pt x="19331" y="7709"/>
                </a:cubicBezTo>
                <a:cubicBezTo>
                  <a:pt x="19531" y="7389"/>
                  <a:pt x="19630" y="7137"/>
                  <a:pt x="19630" y="6949"/>
                </a:cubicBezTo>
                <a:lnTo>
                  <a:pt x="19630" y="5415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364" name="AutoShape 125"/>
          <p:cNvSpPr/>
          <p:nvPr/>
        </p:nvSpPr>
        <p:spPr>
          <a:xfrm>
            <a:off x="6346352" y="1780426"/>
            <a:ext cx="199213" cy="19846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42" h="21600" fill="norm" stroke="1" extrusionOk="0">
                <a:moveTo>
                  <a:pt x="11687" y="1798"/>
                </a:moveTo>
                <a:cubicBezTo>
                  <a:pt x="12905" y="1906"/>
                  <a:pt x="14057" y="2202"/>
                  <a:pt x="15145" y="2682"/>
                </a:cubicBezTo>
                <a:cubicBezTo>
                  <a:pt x="16235" y="3165"/>
                  <a:pt x="17215" y="3803"/>
                  <a:pt x="18091" y="4596"/>
                </a:cubicBezTo>
                <a:cubicBezTo>
                  <a:pt x="18966" y="5390"/>
                  <a:pt x="19698" y="6307"/>
                  <a:pt x="20288" y="7355"/>
                </a:cubicBezTo>
                <a:cubicBezTo>
                  <a:pt x="20877" y="8400"/>
                  <a:pt x="21292" y="9537"/>
                  <a:pt x="21530" y="10774"/>
                </a:cubicBezTo>
                <a:cubicBezTo>
                  <a:pt x="21575" y="11035"/>
                  <a:pt x="21499" y="11230"/>
                  <a:pt x="21301" y="11357"/>
                </a:cubicBezTo>
                <a:cubicBezTo>
                  <a:pt x="21225" y="11408"/>
                  <a:pt x="21153" y="11436"/>
                  <a:pt x="21079" y="11436"/>
                </a:cubicBezTo>
                <a:cubicBezTo>
                  <a:pt x="20932" y="11436"/>
                  <a:pt x="20824" y="11382"/>
                  <a:pt x="20762" y="11272"/>
                </a:cubicBezTo>
                <a:cubicBezTo>
                  <a:pt x="20018" y="10353"/>
                  <a:pt x="19188" y="9890"/>
                  <a:pt x="18274" y="9879"/>
                </a:cubicBezTo>
                <a:cubicBezTo>
                  <a:pt x="17618" y="9879"/>
                  <a:pt x="16996" y="10128"/>
                  <a:pt x="16404" y="10619"/>
                </a:cubicBezTo>
                <a:cubicBezTo>
                  <a:pt x="15815" y="11111"/>
                  <a:pt x="15322" y="11797"/>
                  <a:pt x="14914" y="12681"/>
                </a:cubicBezTo>
                <a:cubicBezTo>
                  <a:pt x="14842" y="12887"/>
                  <a:pt x="14706" y="12992"/>
                  <a:pt x="14518" y="12992"/>
                </a:cubicBezTo>
                <a:cubicBezTo>
                  <a:pt x="14325" y="12992"/>
                  <a:pt x="14193" y="12887"/>
                  <a:pt x="14117" y="12681"/>
                </a:cubicBezTo>
                <a:cubicBezTo>
                  <a:pt x="13492" y="11329"/>
                  <a:pt x="12681" y="10452"/>
                  <a:pt x="11684" y="10057"/>
                </a:cubicBezTo>
                <a:lnTo>
                  <a:pt x="11684" y="17165"/>
                </a:lnTo>
                <a:cubicBezTo>
                  <a:pt x="11684" y="17780"/>
                  <a:pt x="11596" y="18351"/>
                  <a:pt x="11417" y="18884"/>
                </a:cubicBezTo>
                <a:cubicBezTo>
                  <a:pt x="11236" y="19415"/>
                  <a:pt x="10995" y="19887"/>
                  <a:pt x="10691" y="20299"/>
                </a:cubicBezTo>
                <a:cubicBezTo>
                  <a:pt x="10386" y="20705"/>
                  <a:pt x="10030" y="21027"/>
                  <a:pt x="9622" y="21259"/>
                </a:cubicBezTo>
                <a:cubicBezTo>
                  <a:pt x="9215" y="21488"/>
                  <a:pt x="8778" y="21600"/>
                  <a:pt x="8315" y="21600"/>
                </a:cubicBezTo>
                <a:cubicBezTo>
                  <a:pt x="7853" y="21600"/>
                  <a:pt x="7411" y="21488"/>
                  <a:pt x="6996" y="21259"/>
                </a:cubicBezTo>
                <a:cubicBezTo>
                  <a:pt x="6581" y="21028"/>
                  <a:pt x="6221" y="20706"/>
                  <a:pt x="5916" y="20299"/>
                </a:cubicBezTo>
                <a:cubicBezTo>
                  <a:pt x="5613" y="19887"/>
                  <a:pt x="5370" y="19418"/>
                  <a:pt x="5191" y="18884"/>
                </a:cubicBezTo>
                <a:cubicBezTo>
                  <a:pt x="5012" y="18351"/>
                  <a:pt x="4924" y="17780"/>
                  <a:pt x="4924" y="17165"/>
                </a:cubicBezTo>
                <a:cubicBezTo>
                  <a:pt x="4924" y="16851"/>
                  <a:pt x="5012" y="16592"/>
                  <a:pt x="5191" y="16391"/>
                </a:cubicBezTo>
                <a:cubicBezTo>
                  <a:pt x="5370" y="16188"/>
                  <a:pt x="5584" y="16086"/>
                  <a:pt x="5837" y="16086"/>
                </a:cubicBezTo>
                <a:cubicBezTo>
                  <a:pt x="6104" y="16086"/>
                  <a:pt x="6321" y="16188"/>
                  <a:pt x="6493" y="16391"/>
                </a:cubicBezTo>
                <a:cubicBezTo>
                  <a:pt x="6662" y="16592"/>
                  <a:pt x="6748" y="16852"/>
                  <a:pt x="6748" y="17165"/>
                </a:cubicBezTo>
                <a:cubicBezTo>
                  <a:pt x="6748" y="17800"/>
                  <a:pt x="6901" y="18334"/>
                  <a:pt x="7204" y="18777"/>
                </a:cubicBezTo>
                <a:cubicBezTo>
                  <a:pt x="7509" y="19217"/>
                  <a:pt x="7879" y="19438"/>
                  <a:pt x="8313" y="19438"/>
                </a:cubicBezTo>
                <a:cubicBezTo>
                  <a:pt x="8733" y="19438"/>
                  <a:pt x="9093" y="19217"/>
                  <a:pt x="9398" y="18777"/>
                </a:cubicBezTo>
                <a:cubicBezTo>
                  <a:pt x="9701" y="18334"/>
                  <a:pt x="9854" y="17800"/>
                  <a:pt x="9854" y="17165"/>
                </a:cubicBezTo>
                <a:lnTo>
                  <a:pt x="9854" y="10057"/>
                </a:lnTo>
                <a:cubicBezTo>
                  <a:pt x="8857" y="10461"/>
                  <a:pt x="8043" y="11337"/>
                  <a:pt x="7421" y="12681"/>
                </a:cubicBezTo>
                <a:cubicBezTo>
                  <a:pt x="7345" y="12887"/>
                  <a:pt x="7211" y="12992"/>
                  <a:pt x="7020" y="12992"/>
                </a:cubicBezTo>
                <a:cubicBezTo>
                  <a:pt x="6829" y="12992"/>
                  <a:pt x="6701" y="12887"/>
                  <a:pt x="6632" y="12681"/>
                </a:cubicBezTo>
                <a:cubicBezTo>
                  <a:pt x="6228" y="11797"/>
                  <a:pt x="5735" y="11111"/>
                  <a:pt x="5148" y="10619"/>
                </a:cubicBezTo>
                <a:cubicBezTo>
                  <a:pt x="4561" y="10128"/>
                  <a:pt x="3941" y="9879"/>
                  <a:pt x="3285" y="9879"/>
                </a:cubicBezTo>
                <a:cubicBezTo>
                  <a:pt x="2364" y="9879"/>
                  <a:pt x="1542" y="10345"/>
                  <a:pt x="809" y="11272"/>
                </a:cubicBezTo>
                <a:cubicBezTo>
                  <a:pt x="719" y="11382"/>
                  <a:pt x="597" y="11436"/>
                  <a:pt x="456" y="11436"/>
                </a:cubicBezTo>
                <a:cubicBezTo>
                  <a:pt x="382" y="11436"/>
                  <a:pt x="306" y="11408"/>
                  <a:pt x="239" y="11357"/>
                </a:cubicBezTo>
                <a:cubicBezTo>
                  <a:pt x="48" y="11230"/>
                  <a:pt x="-25" y="11035"/>
                  <a:pt x="8" y="10774"/>
                </a:cubicBezTo>
                <a:cubicBezTo>
                  <a:pt x="246" y="9537"/>
                  <a:pt x="661" y="8400"/>
                  <a:pt x="1260" y="7355"/>
                </a:cubicBezTo>
                <a:cubicBezTo>
                  <a:pt x="1856" y="6307"/>
                  <a:pt x="2596" y="5390"/>
                  <a:pt x="3469" y="4596"/>
                </a:cubicBezTo>
                <a:cubicBezTo>
                  <a:pt x="4344" y="3803"/>
                  <a:pt x="5322" y="3168"/>
                  <a:pt x="6403" y="2688"/>
                </a:cubicBezTo>
                <a:cubicBezTo>
                  <a:pt x="7483" y="2213"/>
                  <a:pt x="8635" y="1917"/>
                  <a:pt x="9851" y="1798"/>
                </a:cubicBezTo>
                <a:lnTo>
                  <a:pt x="9851" y="1081"/>
                </a:lnTo>
                <a:cubicBezTo>
                  <a:pt x="9851" y="767"/>
                  <a:pt x="9937" y="508"/>
                  <a:pt x="10119" y="304"/>
                </a:cubicBezTo>
                <a:cubicBezTo>
                  <a:pt x="10297" y="101"/>
                  <a:pt x="10512" y="0"/>
                  <a:pt x="10765" y="0"/>
                </a:cubicBezTo>
                <a:cubicBezTo>
                  <a:pt x="11031" y="0"/>
                  <a:pt x="11250" y="101"/>
                  <a:pt x="11422" y="304"/>
                </a:cubicBezTo>
                <a:cubicBezTo>
                  <a:pt x="11591" y="508"/>
                  <a:pt x="11677" y="767"/>
                  <a:pt x="11677" y="1081"/>
                </a:cubicBezTo>
                <a:lnTo>
                  <a:pt x="11677" y="1798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65" name="AutoShape 126"/>
          <p:cNvSpPr/>
          <p:nvPr/>
        </p:nvSpPr>
        <p:spPr>
          <a:xfrm>
            <a:off x="6782465" y="1781224"/>
            <a:ext cx="199209" cy="19846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806" y="21600"/>
                </a:moveTo>
                <a:cubicBezTo>
                  <a:pt x="9310" y="21600"/>
                  <a:pt x="7906" y="21321"/>
                  <a:pt x="6592" y="20756"/>
                </a:cubicBezTo>
                <a:cubicBezTo>
                  <a:pt x="5281" y="20194"/>
                  <a:pt x="4136" y="19423"/>
                  <a:pt x="3156" y="18446"/>
                </a:cubicBezTo>
                <a:cubicBezTo>
                  <a:pt x="2178" y="17466"/>
                  <a:pt x="1407" y="16323"/>
                  <a:pt x="844" y="15010"/>
                </a:cubicBezTo>
                <a:cubicBezTo>
                  <a:pt x="282" y="13699"/>
                  <a:pt x="0" y="12296"/>
                  <a:pt x="0" y="10802"/>
                </a:cubicBezTo>
                <a:cubicBezTo>
                  <a:pt x="0" y="9304"/>
                  <a:pt x="282" y="7901"/>
                  <a:pt x="844" y="6588"/>
                </a:cubicBezTo>
                <a:cubicBezTo>
                  <a:pt x="1407" y="5277"/>
                  <a:pt x="2181" y="4134"/>
                  <a:pt x="3156" y="3157"/>
                </a:cubicBezTo>
                <a:cubicBezTo>
                  <a:pt x="4136" y="2177"/>
                  <a:pt x="5281" y="1409"/>
                  <a:pt x="6592" y="844"/>
                </a:cubicBezTo>
                <a:cubicBezTo>
                  <a:pt x="7906" y="279"/>
                  <a:pt x="9310" y="0"/>
                  <a:pt x="10806" y="0"/>
                </a:cubicBezTo>
                <a:cubicBezTo>
                  <a:pt x="12304" y="0"/>
                  <a:pt x="13705" y="279"/>
                  <a:pt x="15014" y="844"/>
                </a:cubicBezTo>
                <a:cubicBezTo>
                  <a:pt x="16322" y="1409"/>
                  <a:pt x="17466" y="2177"/>
                  <a:pt x="18450" y="3157"/>
                </a:cubicBezTo>
                <a:cubicBezTo>
                  <a:pt x="19433" y="4134"/>
                  <a:pt x="20205" y="5277"/>
                  <a:pt x="20761" y="6588"/>
                </a:cubicBezTo>
                <a:cubicBezTo>
                  <a:pt x="21321" y="7901"/>
                  <a:pt x="21600" y="9304"/>
                  <a:pt x="21600" y="10802"/>
                </a:cubicBezTo>
                <a:cubicBezTo>
                  <a:pt x="21600" y="12296"/>
                  <a:pt x="21321" y="13699"/>
                  <a:pt x="20761" y="15010"/>
                </a:cubicBezTo>
                <a:cubicBezTo>
                  <a:pt x="20205" y="16323"/>
                  <a:pt x="19430" y="17466"/>
                  <a:pt x="18450" y="18446"/>
                </a:cubicBezTo>
                <a:cubicBezTo>
                  <a:pt x="17466" y="19423"/>
                  <a:pt x="16322" y="20194"/>
                  <a:pt x="15014" y="20756"/>
                </a:cubicBezTo>
                <a:cubicBezTo>
                  <a:pt x="13705" y="21321"/>
                  <a:pt x="12304" y="21600"/>
                  <a:pt x="10806" y="21600"/>
                </a:cubicBezTo>
                <a:moveTo>
                  <a:pt x="10806" y="3241"/>
                </a:moveTo>
                <a:cubicBezTo>
                  <a:pt x="9751" y="3241"/>
                  <a:pt x="8765" y="3442"/>
                  <a:pt x="7849" y="3837"/>
                </a:cubicBezTo>
                <a:cubicBezTo>
                  <a:pt x="6934" y="4235"/>
                  <a:pt x="6137" y="4775"/>
                  <a:pt x="5456" y="5458"/>
                </a:cubicBezTo>
                <a:cubicBezTo>
                  <a:pt x="4775" y="6147"/>
                  <a:pt x="4232" y="6943"/>
                  <a:pt x="3840" y="7853"/>
                </a:cubicBezTo>
                <a:cubicBezTo>
                  <a:pt x="3444" y="8762"/>
                  <a:pt x="3243" y="9745"/>
                  <a:pt x="3243" y="10802"/>
                </a:cubicBezTo>
                <a:cubicBezTo>
                  <a:pt x="3243" y="11855"/>
                  <a:pt x="3444" y="12838"/>
                  <a:pt x="3840" y="13747"/>
                </a:cubicBezTo>
                <a:cubicBezTo>
                  <a:pt x="4235" y="14657"/>
                  <a:pt x="4775" y="15456"/>
                  <a:pt x="5456" y="16142"/>
                </a:cubicBezTo>
                <a:cubicBezTo>
                  <a:pt x="6134" y="16826"/>
                  <a:pt x="6931" y="17365"/>
                  <a:pt x="7849" y="17763"/>
                </a:cubicBezTo>
                <a:cubicBezTo>
                  <a:pt x="8765" y="18158"/>
                  <a:pt x="9751" y="18359"/>
                  <a:pt x="10806" y="18359"/>
                </a:cubicBezTo>
                <a:cubicBezTo>
                  <a:pt x="11863" y="18359"/>
                  <a:pt x="12846" y="18158"/>
                  <a:pt x="13756" y="17763"/>
                </a:cubicBezTo>
                <a:cubicBezTo>
                  <a:pt x="14666" y="17365"/>
                  <a:pt x="15463" y="16826"/>
                  <a:pt x="16152" y="16142"/>
                </a:cubicBezTo>
                <a:cubicBezTo>
                  <a:pt x="16836" y="15456"/>
                  <a:pt x="17379" y="14657"/>
                  <a:pt x="17774" y="13747"/>
                </a:cubicBezTo>
                <a:cubicBezTo>
                  <a:pt x="18173" y="12838"/>
                  <a:pt x="18371" y="11855"/>
                  <a:pt x="18371" y="10802"/>
                </a:cubicBezTo>
                <a:cubicBezTo>
                  <a:pt x="18371" y="9745"/>
                  <a:pt x="18173" y="8762"/>
                  <a:pt x="17774" y="7853"/>
                </a:cubicBezTo>
                <a:cubicBezTo>
                  <a:pt x="17376" y="6943"/>
                  <a:pt x="16836" y="6147"/>
                  <a:pt x="16152" y="5458"/>
                </a:cubicBezTo>
                <a:cubicBezTo>
                  <a:pt x="15466" y="4775"/>
                  <a:pt x="14669" y="4235"/>
                  <a:pt x="13756" y="3837"/>
                </a:cubicBezTo>
                <a:cubicBezTo>
                  <a:pt x="12846" y="3442"/>
                  <a:pt x="11863" y="3241"/>
                  <a:pt x="10806" y="3241"/>
                </a:cubicBezTo>
                <a:moveTo>
                  <a:pt x="6097" y="10802"/>
                </a:moveTo>
                <a:cubicBezTo>
                  <a:pt x="5854" y="10802"/>
                  <a:pt x="5688" y="10688"/>
                  <a:pt x="5597" y="10462"/>
                </a:cubicBezTo>
                <a:cubicBezTo>
                  <a:pt x="5507" y="10239"/>
                  <a:pt x="5552" y="10041"/>
                  <a:pt x="5733" y="9880"/>
                </a:cubicBezTo>
                <a:lnTo>
                  <a:pt x="10412" y="5204"/>
                </a:lnTo>
                <a:cubicBezTo>
                  <a:pt x="10540" y="5114"/>
                  <a:pt x="10670" y="5068"/>
                  <a:pt x="10806" y="5068"/>
                </a:cubicBezTo>
                <a:cubicBezTo>
                  <a:pt x="10933" y="5068"/>
                  <a:pt x="11060" y="5114"/>
                  <a:pt x="11188" y="5204"/>
                </a:cubicBezTo>
                <a:lnTo>
                  <a:pt x="15881" y="9880"/>
                </a:lnTo>
                <a:cubicBezTo>
                  <a:pt x="16059" y="10041"/>
                  <a:pt x="16104" y="10239"/>
                  <a:pt x="16017" y="10462"/>
                </a:cubicBezTo>
                <a:cubicBezTo>
                  <a:pt x="15926" y="10688"/>
                  <a:pt x="15760" y="10802"/>
                  <a:pt x="15514" y="10802"/>
                </a:cubicBezTo>
                <a:lnTo>
                  <a:pt x="12688" y="10802"/>
                </a:lnTo>
                <a:lnTo>
                  <a:pt x="12688" y="15667"/>
                </a:lnTo>
                <a:cubicBezTo>
                  <a:pt x="12688" y="15812"/>
                  <a:pt x="12634" y="15936"/>
                  <a:pt x="12530" y="16037"/>
                </a:cubicBezTo>
                <a:cubicBezTo>
                  <a:pt x="12428" y="16145"/>
                  <a:pt x="12304" y="16196"/>
                  <a:pt x="12163" y="16196"/>
                </a:cubicBezTo>
                <a:lnTo>
                  <a:pt x="9437" y="16196"/>
                </a:lnTo>
                <a:cubicBezTo>
                  <a:pt x="9293" y="16196"/>
                  <a:pt x="9169" y="16147"/>
                  <a:pt x="9064" y="16046"/>
                </a:cubicBezTo>
                <a:cubicBezTo>
                  <a:pt x="8963" y="15947"/>
                  <a:pt x="8909" y="15820"/>
                  <a:pt x="8909" y="15668"/>
                </a:cubicBezTo>
                <a:lnTo>
                  <a:pt x="8909" y="10802"/>
                </a:lnTo>
                <a:lnTo>
                  <a:pt x="6097" y="10802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66" name="AutoShape 127"/>
          <p:cNvSpPr/>
          <p:nvPr/>
        </p:nvSpPr>
        <p:spPr>
          <a:xfrm>
            <a:off x="341739" y="3267704"/>
            <a:ext cx="199208" cy="19846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140" y="11871"/>
                </a:moveTo>
                <a:cubicBezTo>
                  <a:pt x="21268" y="11871"/>
                  <a:pt x="21375" y="11921"/>
                  <a:pt x="21463" y="12024"/>
                </a:cubicBezTo>
                <a:cubicBezTo>
                  <a:pt x="21554" y="12130"/>
                  <a:pt x="21600" y="12262"/>
                  <a:pt x="21600" y="12418"/>
                </a:cubicBezTo>
                <a:lnTo>
                  <a:pt x="21600" y="21054"/>
                </a:lnTo>
                <a:cubicBezTo>
                  <a:pt x="21600" y="21419"/>
                  <a:pt x="21449" y="21600"/>
                  <a:pt x="21140" y="21600"/>
                </a:cubicBezTo>
                <a:lnTo>
                  <a:pt x="457" y="21600"/>
                </a:lnTo>
                <a:cubicBezTo>
                  <a:pt x="154" y="21600"/>
                  <a:pt x="0" y="21418"/>
                  <a:pt x="0" y="21054"/>
                </a:cubicBezTo>
                <a:lnTo>
                  <a:pt x="0" y="12418"/>
                </a:lnTo>
                <a:cubicBezTo>
                  <a:pt x="0" y="12268"/>
                  <a:pt x="46" y="12139"/>
                  <a:pt x="134" y="12030"/>
                </a:cubicBezTo>
                <a:cubicBezTo>
                  <a:pt x="225" y="11924"/>
                  <a:pt x="332" y="11871"/>
                  <a:pt x="457" y="11871"/>
                </a:cubicBezTo>
                <a:lnTo>
                  <a:pt x="3143" y="11871"/>
                </a:lnTo>
                <a:cubicBezTo>
                  <a:pt x="3267" y="11871"/>
                  <a:pt x="3375" y="11921"/>
                  <a:pt x="3466" y="12024"/>
                </a:cubicBezTo>
                <a:cubicBezTo>
                  <a:pt x="3554" y="12130"/>
                  <a:pt x="3600" y="12262"/>
                  <a:pt x="3600" y="12417"/>
                </a:cubicBezTo>
                <a:lnTo>
                  <a:pt x="3600" y="17282"/>
                </a:lnTo>
                <a:lnTo>
                  <a:pt x="18005" y="17282"/>
                </a:lnTo>
                <a:lnTo>
                  <a:pt x="18005" y="12417"/>
                </a:lnTo>
                <a:cubicBezTo>
                  <a:pt x="18005" y="12268"/>
                  <a:pt x="18051" y="12138"/>
                  <a:pt x="18139" y="12030"/>
                </a:cubicBezTo>
                <a:cubicBezTo>
                  <a:pt x="18230" y="11924"/>
                  <a:pt x="18338" y="11871"/>
                  <a:pt x="18462" y="11871"/>
                </a:cubicBezTo>
                <a:lnTo>
                  <a:pt x="21140" y="11871"/>
                </a:lnTo>
                <a:close/>
                <a:moveTo>
                  <a:pt x="17380" y="7426"/>
                </a:moveTo>
                <a:cubicBezTo>
                  <a:pt x="17559" y="7640"/>
                  <a:pt x="17620" y="7822"/>
                  <a:pt x="17562" y="7969"/>
                </a:cubicBezTo>
                <a:cubicBezTo>
                  <a:pt x="17503" y="8110"/>
                  <a:pt x="17351" y="8187"/>
                  <a:pt x="17109" y="8187"/>
                </a:cubicBezTo>
                <a:lnTo>
                  <a:pt x="13510" y="8187"/>
                </a:lnTo>
                <a:lnTo>
                  <a:pt x="13510" y="15202"/>
                </a:lnTo>
                <a:cubicBezTo>
                  <a:pt x="13510" y="15514"/>
                  <a:pt x="13422" y="15772"/>
                  <a:pt x="13248" y="15984"/>
                </a:cubicBezTo>
                <a:cubicBezTo>
                  <a:pt x="13072" y="16195"/>
                  <a:pt x="12857" y="16301"/>
                  <a:pt x="12597" y="16301"/>
                </a:cubicBezTo>
                <a:lnTo>
                  <a:pt x="8998" y="16301"/>
                </a:lnTo>
                <a:cubicBezTo>
                  <a:pt x="8741" y="16301"/>
                  <a:pt x="8528" y="16195"/>
                  <a:pt x="8359" y="15984"/>
                </a:cubicBezTo>
                <a:cubicBezTo>
                  <a:pt x="8190" y="15772"/>
                  <a:pt x="8104" y="15514"/>
                  <a:pt x="8104" y="15202"/>
                </a:cubicBezTo>
                <a:lnTo>
                  <a:pt x="8104" y="8187"/>
                </a:lnTo>
                <a:lnTo>
                  <a:pt x="4506" y="8187"/>
                </a:lnTo>
                <a:cubicBezTo>
                  <a:pt x="4251" y="8187"/>
                  <a:pt x="4097" y="8110"/>
                  <a:pt x="4048" y="7969"/>
                </a:cubicBezTo>
                <a:cubicBezTo>
                  <a:pt x="4002" y="7822"/>
                  <a:pt x="4065" y="7640"/>
                  <a:pt x="4237" y="7426"/>
                </a:cubicBezTo>
                <a:lnTo>
                  <a:pt x="10141" y="323"/>
                </a:lnTo>
                <a:cubicBezTo>
                  <a:pt x="10320" y="108"/>
                  <a:pt x="10538" y="0"/>
                  <a:pt x="10796" y="0"/>
                </a:cubicBezTo>
                <a:cubicBezTo>
                  <a:pt x="11050" y="0"/>
                  <a:pt x="11263" y="108"/>
                  <a:pt x="11444" y="323"/>
                </a:cubicBezTo>
                <a:lnTo>
                  <a:pt x="17380" y="7426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367" name="AutoShape 128"/>
          <p:cNvSpPr/>
          <p:nvPr/>
        </p:nvSpPr>
        <p:spPr>
          <a:xfrm>
            <a:off x="804719" y="3267704"/>
            <a:ext cx="199208" cy="19846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3981" y="10852"/>
                </a:moveTo>
                <a:cubicBezTo>
                  <a:pt x="14232" y="10893"/>
                  <a:pt x="14583" y="10936"/>
                  <a:pt x="15044" y="10993"/>
                </a:cubicBezTo>
                <a:cubicBezTo>
                  <a:pt x="15501" y="11045"/>
                  <a:pt x="15979" y="11106"/>
                  <a:pt x="16478" y="11169"/>
                </a:cubicBezTo>
                <a:cubicBezTo>
                  <a:pt x="16973" y="11235"/>
                  <a:pt x="17437" y="11301"/>
                  <a:pt x="17869" y="11370"/>
                </a:cubicBezTo>
                <a:cubicBezTo>
                  <a:pt x="18298" y="11440"/>
                  <a:pt x="18611" y="11503"/>
                  <a:pt x="18804" y="11555"/>
                </a:cubicBezTo>
                <a:cubicBezTo>
                  <a:pt x="19124" y="11647"/>
                  <a:pt x="19452" y="11843"/>
                  <a:pt x="19778" y="12134"/>
                </a:cubicBezTo>
                <a:cubicBezTo>
                  <a:pt x="20103" y="12430"/>
                  <a:pt x="20405" y="12770"/>
                  <a:pt x="20679" y="13153"/>
                </a:cubicBezTo>
                <a:cubicBezTo>
                  <a:pt x="20955" y="13539"/>
                  <a:pt x="21177" y="13936"/>
                  <a:pt x="21344" y="14353"/>
                </a:cubicBezTo>
                <a:cubicBezTo>
                  <a:pt x="21517" y="14762"/>
                  <a:pt x="21600" y="15139"/>
                  <a:pt x="21600" y="15482"/>
                </a:cubicBezTo>
                <a:lnTo>
                  <a:pt x="21600" y="20814"/>
                </a:lnTo>
                <a:cubicBezTo>
                  <a:pt x="21508" y="20855"/>
                  <a:pt x="21408" y="20915"/>
                  <a:pt x="21292" y="21007"/>
                </a:cubicBezTo>
                <a:cubicBezTo>
                  <a:pt x="21177" y="21102"/>
                  <a:pt x="21053" y="21189"/>
                  <a:pt x="20921" y="21278"/>
                </a:cubicBezTo>
                <a:cubicBezTo>
                  <a:pt x="20786" y="21364"/>
                  <a:pt x="20659" y="21442"/>
                  <a:pt x="20541" y="21505"/>
                </a:cubicBezTo>
                <a:cubicBezTo>
                  <a:pt x="20420" y="21572"/>
                  <a:pt x="20319" y="21600"/>
                  <a:pt x="20238" y="21600"/>
                </a:cubicBezTo>
                <a:lnTo>
                  <a:pt x="1350" y="21600"/>
                </a:lnTo>
                <a:cubicBezTo>
                  <a:pt x="1028" y="21600"/>
                  <a:pt x="786" y="21503"/>
                  <a:pt x="619" y="21304"/>
                </a:cubicBezTo>
                <a:cubicBezTo>
                  <a:pt x="452" y="21108"/>
                  <a:pt x="247" y="20944"/>
                  <a:pt x="0" y="20814"/>
                </a:cubicBezTo>
                <a:lnTo>
                  <a:pt x="0" y="15482"/>
                </a:lnTo>
                <a:cubicBezTo>
                  <a:pt x="0" y="15139"/>
                  <a:pt x="83" y="14762"/>
                  <a:pt x="253" y="14353"/>
                </a:cubicBezTo>
                <a:cubicBezTo>
                  <a:pt x="426" y="13936"/>
                  <a:pt x="645" y="13544"/>
                  <a:pt x="915" y="13167"/>
                </a:cubicBezTo>
                <a:cubicBezTo>
                  <a:pt x="1186" y="12790"/>
                  <a:pt x="1485" y="12450"/>
                  <a:pt x="1817" y="12145"/>
                </a:cubicBezTo>
                <a:cubicBezTo>
                  <a:pt x="2145" y="11846"/>
                  <a:pt x="2473" y="11644"/>
                  <a:pt x="2796" y="11552"/>
                </a:cubicBezTo>
                <a:cubicBezTo>
                  <a:pt x="2960" y="11500"/>
                  <a:pt x="3262" y="11437"/>
                  <a:pt x="3703" y="11368"/>
                </a:cubicBezTo>
                <a:cubicBezTo>
                  <a:pt x="4143" y="11298"/>
                  <a:pt x="4616" y="11232"/>
                  <a:pt x="5117" y="11166"/>
                </a:cubicBezTo>
                <a:cubicBezTo>
                  <a:pt x="5618" y="11103"/>
                  <a:pt x="6096" y="11042"/>
                  <a:pt x="6556" y="10991"/>
                </a:cubicBezTo>
                <a:cubicBezTo>
                  <a:pt x="7014" y="10933"/>
                  <a:pt x="7368" y="10890"/>
                  <a:pt x="7616" y="10849"/>
                </a:cubicBezTo>
                <a:cubicBezTo>
                  <a:pt x="6772" y="10307"/>
                  <a:pt x="6113" y="9602"/>
                  <a:pt x="5626" y="8735"/>
                </a:cubicBezTo>
                <a:cubicBezTo>
                  <a:pt x="5142" y="7866"/>
                  <a:pt x="4903" y="6921"/>
                  <a:pt x="4903" y="5899"/>
                </a:cubicBezTo>
                <a:cubicBezTo>
                  <a:pt x="4903" y="5093"/>
                  <a:pt x="5059" y="4330"/>
                  <a:pt x="5370" y="3619"/>
                </a:cubicBezTo>
                <a:cubicBezTo>
                  <a:pt x="5681" y="2908"/>
                  <a:pt x="6104" y="2283"/>
                  <a:pt x="6631" y="1744"/>
                </a:cubicBezTo>
                <a:cubicBezTo>
                  <a:pt x="7161" y="1209"/>
                  <a:pt x="7777" y="783"/>
                  <a:pt x="8492" y="472"/>
                </a:cubicBezTo>
                <a:cubicBezTo>
                  <a:pt x="9203" y="158"/>
                  <a:pt x="9963" y="0"/>
                  <a:pt x="10772" y="0"/>
                </a:cubicBezTo>
                <a:cubicBezTo>
                  <a:pt x="11582" y="0"/>
                  <a:pt x="12348" y="158"/>
                  <a:pt x="13062" y="472"/>
                </a:cubicBezTo>
                <a:cubicBezTo>
                  <a:pt x="13779" y="783"/>
                  <a:pt x="14407" y="1209"/>
                  <a:pt x="14943" y="1744"/>
                </a:cubicBezTo>
                <a:cubicBezTo>
                  <a:pt x="15481" y="2283"/>
                  <a:pt x="15902" y="2908"/>
                  <a:pt x="16210" y="3619"/>
                </a:cubicBezTo>
                <a:cubicBezTo>
                  <a:pt x="16515" y="4330"/>
                  <a:pt x="16671" y="5093"/>
                  <a:pt x="16671" y="5899"/>
                </a:cubicBezTo>
                <a:cubicBezTo>
                  <a:pt x="16671" y="6904"/>
                  <a:pt x="16432" y="7843"/>
                  <a:pt x="15954" y="8721"/>
                </a:cubicBezTo>
                <a:cubicBezTo>
                  <a:pt x="15490" y="9599"/>
                  <a:pt x="14828" y="10310"/>
                  <a:pt x="13981" y="10852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368" name="AutoShape 129"/>
          <p:cNvSpPr/>
          <p:nvPr/>
        </p:nvSpPr>
        <p:spPr>
          <a:xfrm>
            <a:off x="1291601" y="3268502"/>
            <a:ext cx="198413" cy="19846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8525" y="12335"/>
                </a:moveTo>
                <a:cubicBezTo>
                  <a:pt x="18525" y="12042"/>
                  <a:pt x="18466" y="11751"/>
                  <a:pt x="18354" y="11463"/>
                </a:cubicBezTo>
                <a:cubicBezTo>
                  <a:pt x="18739" y="11498"/>
                  <a:pt x="19127" y="11657"/>
                  <a:pt x="19521" y="11939"/>
                </a:cubicBezTo>
                <a:cubicBezTo>
                  <a:pt x="19914" y="12221"/>
                  <a:pt x="20264" y="12559"/>
                  <a:pt x="20566" y="12952"/>
                </a:cubicBezTo>
                <a:cubicBezTo>
                  <a:pt x="20872" y="13343"/>
                  <a:pt x="21119" y="13769"/>
                  <a:pt x="21313" y="14215"/>
                </a:cubicBezTo>
                <a:cubicBezTo>
                  <a:pt x="21504" y="14668"/>
                  <a:pt x="21600" y="15082"/>
                  <a:pt x="21600" y="15467"/>
                </a:cubicBezTo>
                <a:lnTo>
                  <a:pt x="21600" y="20799"/>
                </a:lnTo>
                <a:cubicBezTo>
                  <a:pt x="21509" y="20854"/>
                  <a:pt x="21404" y="20925"/>
                  <a:pt x="21286" y="21010"/>
                </a:cubicBezTo>
                <a:cubicBezTo>
                  <a:pt x="21172" y="21095"/>
                  <a:pt x="21051" y="21180"/>
                  <a:pt x="20931" y="21271"/>
                </a:cubicBezTo>
                <a:cubicBezTo>
                  <a:pt x="20804" y="21360"/>
                  <a:pt x="20684" y="21436"/>
                  <a:pt x="20555" y="21504"/>
                </a:cubicBezTo>
                <a:cubicBezTo>
                  <a:pt x="20428" y="21565"/>
                  <a:pt x="20329" y="21600"/>
                  <a:pt x="20252" y="21600"/>
                </a:cubicBezTo>
                <a:lnTo>
                  <a:pt x="1348" y="21600"/>
                </a:lnTo>
                <a:cubicBezTo>
                  <a:pt x="1022" y="21600"/>
                  <a:pt x="778" y="21504"/>
                  <a:pt x="616" y="21313"/>
                </a:cubicBezTo>
                <a:cubicBezTo>
                  <a:pt x="458" y="21119"/>
                  <a:pt x="252" y="20948"/>
                  <a:pt x="0" y="20799"/>
                </a:cubicBezTo>
                <a:lnTo>
                  <a:pt x="0" y="15467"/>
                </a:lnTo>
                <a:cubicBezTo>
                  <a:pt x="0" y="15103"/>
                  <a:pt x="93" y="14694"/>
                  <a:pt x="287" y="14245"/>
                </a:cubicBezTo>
                <a:cubicBezTo>
                  <a:pt x="478" y="13795"/>
                  <a:pt x="734" y="13372"/>
                  <a:pt x="1054" y="12979"/>
                </a:cubicBezTo>
                <a:cubicBezTo>
                  <a:pt x="1371" y="12588"/>
                  <a:pt x="1724" y="12241"/>
                  <a:pt x="2100" y="11953"/>
                </a:cubicBezTo>
                <a:cubicBezTo>
                  <a:pt x="2482" y="11663"/>
                  <a:pt x="2864" y="11498"/>
                  <a:pt x="3248" y="11463"/>
                </a:cubicBezTo>
                <a:cubicBezTo>
                  <a:pt x="2919" y="12012"/>
                  <a:pt x="2761" y="12617"/>
                  <a:pt x="2770" y="13275"/>
                </a:cubicBezTo>
                <a:cubicBezTo>
                  <a:pt x="2770" y="13831"/>
                  <a:pt x="2843" y="14412"/>
                  <a:pt x="2996" y="15020"/>
                </a:cubicBezTo>
                <a:cubicBezTo>
                  <a:pt x="3146" y="15628"/>
                  <a:pt x="3425" y="16128"/>
                  <a:pt x="3824" y="16512"/>
                </a:cubicBezTo>
                <a:cubicBezTo>
                  <a:pt x="3654" y="16856"/>
                  <a:pt x="3572" y="17209"/>
                  <a:pt x="3572" y="17564"/>
                </a:cubicBezTo>
                <a:cubicBezTo>
                  <a:pt x="3572" y="18237"/>
                  <a:pt x="3804" y="18812"/>
                  <a:pt x="4277" y="19280"/>
                </a:cubicBezTo>
                <a:cubicBezTo>
                  <a:pt x="4741" y="19747"/>
                  <a:pt x="5317" y="19982"/>
                  <a:pt x="5992" y="19982"/>
                </a:cubicBezTo>
                <a:cubicBezTo>
                  <a:pt x="6336" y="19982"/>
                  <a:pt x="6659" y="19923"/>
                  <a:pt x="6953" y="19799"/>
                </a:cubicBezTo>
                <a:cubicBezTo>
                  <a:pt x="7249" y="19679"/>
                  <a:pt x="7505" y="19506"/>
                  <a:pt x="7725" y="19288"/>
                </a:cubicBezTo>
                <a:cubicBezTo>
                  <a:pt x="7949" y="19068"/>
                  <a:pt x="8122" y="18807"/>
                  <a:pt x="8248" y="18507"/>
                </a:cubicBezTo>
                <a:cubicBezTo>
                  <a:pt x="8375" y="18207"/>
                  <a:pt x="8436" y="17893"/>
                  <a:pt x="8436" y="17564"/>
                </a:cubicBezTo>
                <a:cubicBezTo>
                  <a:pt x="8436" y="17238"/>
                  <a:pt x="8375" y="16924"/>
                  <a:pt x="8248" y="16630"/>
                </a:cubicBezTo>
                <a:cubicBezTo>
                  <a:pt x="8122" y="16333"/>
                  <a:pt x="7949" y="16075"/>
                  <a:pt x="7725" y="15857"/>
                </a:cubicBezTo>
                <a:cubicBezTo>
                  <a:pt x="7505" y="15634"/>
                  <a:pt x="7249" y="15455"/>
                  <a:pt x="6953" y="15320"/>
                </a:cubicBezTo>
                <a:cubicBezTo>
                  <a:pt x="6656" y="15185"/>
                  <a:pt x="6336" y="15117"/>
                  <a:pt x="5992" y="15117"/>
                </a:cubicBezTo>
                <a:cubicBezTo>
                  <a:pt x="5819" y="15117"/>
                  <a:pt x="5648" y="15141"/>
                  <a:pt x="5475" y="15185"/>
                </a:cubicBezTo>
                <a:cubicBezTo>
                  <a:pt x="5299" y="15235"/>
                  <a:pt x="5137" y="15299"/>
                  <a:pt x="4976" y="15385"/>
                </a:cubicBezTo>
                <a:cubicBezTo>
                  <a:pt x="4864" y="15273"/>
                  <a:pt x="4770" y="15129"/>
                  <a:pt x="4694" y="14947"/>
                </a:cubicBezTo>
                <a:cubicBezTo>
                  <a:pt x="4620" y="14771"/>
                  <a:pt x="4556" y="14580"/>
                  <a:pt x="4506" y="14377"/>
                </a:cubicBezTo>
                <a:cubicBezTo>
                  <a:pt x="4453" y="14177"/>
                  <a:pt x="4418" y="13980"/>
                  <a:pt x="4403" y="13795"/>
                </a:cubicBezTo>
                <a:cubicBezTo>
                  <a:pt x="4379" y="13607"/>
                  <a:pt x="4371" y="13437"/>
                  <a:pt x="4371" y="13275"/>
                </a:cubicBezTo>
                <a:cubicBezTo>
                  <a:pt x="4371" y="12835"/>
                  <a:pt x="4503" y="12432"/>
                  <a:pt x="4764" y="12065"/>
                </a:cubicBezTo>
                <a:cubicBezTo>
                  <a:pt x="5029" y="11701"/>
                  <a:pt x="5317" y="11387"/>
                  <a:pt x="5637" y="11125"/>
                </a:cubicBezTo>
                <a:lnTo>
                  <a:pt x="7634" y="10828"/>
                </a:lnTo>
                <a:cubicBezTo>
                  <a:pt x="6774" y="10290"/>
                  <a:pt x="6104" y="9588"/>
                  <a:pt x="5631" y="8709"/>
                </a:cubicBezTo>
                <a:cubicBezTo>
                  <a:pt x="5158" y="7834"/>
                  <a:pt x="4920" y="6888"/>
                  <a:pt x="4920" y="5878"/>
                </a:cubicBezTo>
                <a:cubicBezTo>
                  <a:pt x="4920" y="5070"/>
                  <a:pt x="5076" y="4312"/>
                  <a:pt x="5384" y="3598"/>
                </a:cubicBezTo>
                <a:cubicBezTo>
                  <a:pt x="5693" y="2887"/>
                  <a:pt x="6118" y="2265"/>
                  <a:pt x="6650" y="1727"/>
                </a:cubicBezTo>
                <a:cubicBezTo>
                  <a:pt x="7188" y="1195"/>
                  <a:pt x="7810" y="772"/>
                  <a:pt x="8521" y="464"/>
                </a:cubicBezTo>
                <a:cubicBezTo>
                  <a:pt x="9235" y="152"/>
                  <a:pt x="9993" y="0"/>
                  <a:pt x="10798" y="0"/>
                </a:cubicBezTo>
                <a:cubicBezTo>
                  <a:pt x="11604" y="0"/>
                  <a:pt x="12365" y="152"/>
                  <a:pt x="13079" y="464"/>
                </a:cubicBezTo>
                <a:cubicBezTo>
                  <a:pt x="13789" y="772"/>
                  <a:pt x="14412" y="1195"/>
                  <a:pt x="14950" y="1727"/>
                </a:cubicBezTo>
                <a:cubicBezTo>
                  <a:pt x="15484" y="2264"/>
                  <a:pt x="15907" y="2887"/>
                  <a:pt x="16216" y="3598"/>
                </a:cubicBezTo>
                <a:cubicBezTo>
                  <a:pt x="16524" y="4312"/>
                  <a:pt x="16677" y="5070"/>
                  <a:pt x="16677" y="5878"/>
                </a:cubicBezTo>
                <a:cubicBezTo>
                  <a:pt x="16677" y="6900"/>
                  <a:pt x="16442" y="7846"/>
                  <a:pt x="15969" y="8718"/>
                </a:cubicBezTo>
                <a:cubicBezTo>
                  <a:pt x="15496" y="9591"/>
                  <a:pt x="14826" y="10290"/>
                  <a:pt x="13963" y="10828"/>
                </a:cubicBezTo>
                <a:lnTo>
                  <a:pt x="16187" y="11152"/>
                </a:lnTo>
                <a:cubicBezTo>
                  <a:pt x="16357" y="11301"/>
                  <a:pt x="16516" y="11475"/>
                  <a:pt x="16671" y="11663"/>
                </a:cubicBezTo>
                <a:cubicBezTo>
                  <a:pt x="16827" y="11860"/>
                  <a:pt x="16903" y="12080"/>
                  <a:pt x="16903" y="12335"/>
                </a:cubicBezTo>
                <a:cubicBezTo>
                  <a:pt x="16903" y="12753"/>
                  <a:pt x="16818" y="13114"/>
                  <a:pt x="16651" y="13416"/>
                </a:cubicBezTo>
                <a:cubicBezTo>
                  <a:pt x="16098" y="13105"/>
                  <a:pt x="15529" y="12958"/>
                  <a:pt x="14950" y="12967"/>
                </a:cubicBezTo>
                <a:cubicBezTo>
                  <a:pt x="14524" y="12967"/>
                  <a:pt x="14119" y="13046"/>
                  <a:pt x="13725" y="13208"/>
                </a:cubicBezTo>
                <a:cubicBezTo>
                  <a:pt x="13331" y="13363"/>
                  <a:pt x="12973" y="13581"/>
                  <a:pt x="12644" y="13851"/>
                </a:cubicBezTo>
                <a:cubicBezTo>
                  <a:pt x="12585" y="13830"/>
                  <a:pt x="12535" y="13822"/>
                  <a:pt x="12488" y="13810"/>
                </a:cubicBezTo>
                <a:cubicBezTo>
                  <a:pt x="12438" y="13801"/>
                  <a:pt x="12388" y="13795"/>
                  <a:pt x="12332" y="13795"/>
                </a:cubicBezTo>
                <a:cubicBezTo>
                  <a:pt x="11892" y="13795"/>
                  <a:pt x="11507" y="13954"/>
                  <a:pt x="11178" y="14274"/>
                </a:cubicBezTo>
                <a:cubicBezTo>
                  <a:pt x="10849" y="14591"/>
                  <a:pt x="10684" y="14973"/>
                  <a:pt x="10684" y="15414"/>
                </a:cubicBezTo>
                <a:cubicBezTo>
                  <a:pt x="10684" y="15852"/>
                  <a:pt x="10849" y="16231"/>
                  <a:pt x="11169" y="16545"/>
                </a:cubicBezTo>
                <a:cubicBezTo>
                  <a:pt x="11492" y="16859"/>
                  <a:pt x="11880" y="17015"/>
                  <a:pt x="12332" y="17015"/>
                </a:cubicBezTo>
                <a:cubicBezTo>
                  <a:pt x="12770" y="17015"/>
                  <a:pt x="13149" y="16859"/>
                  <a:pt x="13463" y="16545"/>
                </a:cubicBezTo>
                <a:cubicBezTo>
                  <a:pt x="13778" y="16231"/>
                  <a:pt x="13936" y="15852"/>
                  <a:pt x="13936" y="15414"/>
                </a:cubicBezTo>
                <a:cubicBezTo>
                  <a:pt x="13936" y="15338"/>
                  <a:pt x="13925" y="15267"/>
                  <a:pt x="13907" y="15194"/>
                </a:cubicBezTo>
                <a:cubicBezTo>
                  <a:pt x="13886" y="15123"/>
                  <a:pt x="13869" y="15058"/>
                  <a:pt x="13848" y="15005"/>
                </a:cubicBezTo>
                <a:cubicBezTo>
                  <a:pt x="13998" y="14894"/>
                  <a:pt x="14163" y="14797"/>
                  <a:pt x="14348" y="14715"/>
                </a:cubicBezTo>
                <a:cubicBezTo>
                  <a:pt x="14530" y="14635"/>
                  <a:pt x="14730" y="14594"/>
                  <a:pt x="14947" y="14594"/>
                </a:cubicBezTo>
                <a:cubicBezTo>
                  <a:pt x="15461" y="14594"/>
                  <a:pt x="15908" y="14779"/>
                  <a:pt x="16281" y="15146"/>
                </a:cubicBezTo>
                <a:cubicBezTo>
                  <a:pt x="16657" y="15511"/>
                  <a:pt x="16842" y="15951"/>
                  <a:pt x="16842" y="16465"/>
                </a:cubicBezTo>
                <a:cubicBezTo>
                  <a:pt x="16842" y="16683"/>
                  <a:pt x="16804" y="16879"/>
                  <a:pt x="16730" y="17050"/>
                </a:cubicBezTo>
                <a:cubicBezTo>
                  <a:pt x="16657" y="17223"/>
                  <a:pt x="16566" y="17385"/>
                  <a:pt x="16463" y="17534"/>
                </a:cubicBezTo>
                <a:cubicBezTo>
                  <a:pt x="16228" y="17440"/>
                  <a:pt x="16019" y="17394"/>
                  <a:pt x="15828" y="17394"/>
                </a:cubicBezTo>
                <a:cubicBezTo>
                  <a:pt x="15391" y="17394"/>
                  <a:pt x="15009" y="17555"/>
                  <a:pt x="14683" y="17872"/>
                </a:cubicBezTo>
                <a:cubicBezTo>
                  <a:pt x="14359" y="18193"/>
                  <a:pt x="14198" y="18571"/>
                  <a:pt x="14198" y="19012"/>
                </a:cubicBezTo>
                <a:cubicBezTo>
                  <a:pt x="14198" y="19456"/>
                  <a:pt x="14359" y="19829"/>
                  <a:pt x="14683" y="20143"/>
                </a:cubicBezTo>
                <a:cubicBezTo>
                  <a:pt x="15006" y="20457"/>
                  <a:pt x="15388" y="20616"/>
                  <a:pt x="15828" y="20616"/>
                </a:cubicBezTo>
                <a:cubicBezTo>
                  <a:pt x="16272" y="20616"/>
                  <a:pt x="16648" y="20457"/>
                  <a:pt x="16968" y="20143"/>
                </a:cubicBezTo>
                <a:cubicBezTo>
                  <a:pt x="17288" y="19829"/>
                  <a:pt x="17447" y="19456"/>
                  <a:pt x="17447" y="19012"/>
                </a:cubicBezTo>
                <a:lnTo>
                  <a:pt x="17417" y="18956"/>
                </a:lnTo>
                <a:cubicBezTo>
                  <a:pt x="18111" y="18260"/>
                  <a:pt x="18457" y="17435"/>
                  <a:pt x="18457" y="16465"/>
                </a:cubicBezTo>
                <a:cubicBezTo>
                  <a:pt x="18457" y="15775"/>
                  <a:pt x="18266" y="15132"/>
                  <a:pt x="17882" y="14541"/>
                </a:cubicBezTo>
                <a:cubicBezTo>
                  <a:pt x="18313" y="13887"/>
                  <a:pt x="18525" y="13152"/>
                  <a:pt x="18525" y="12335"/>
                </a:cubicBezTo>
                <a:moveTo>
                  <a:pt x="6794" y="17567"/>
                </a:moveTo>
                <a:cubicBezTo>
                  <a:pt x="6794" y="17782"/>
                  <a:pt x="6721" y="17973"/>
                  <a:pt x="6571" y="18137"/>
                </a:cubicBezTo>
                <a:cubicBezTo>
                  <a:pt x="6421" y="18301"/>
                  <a:pt x="6227" y="18384"/>
                  <a:pt x="5998" y="18384"/>
                </a:cubicBezTo>
                <a:cubicBezTo>
                  <a:pt x="5781" y="18384"/>
                  <a:pt x="5590" y="18301"/>
                  <a:pt x="5434" y="18137"/>
                </a:cubicBezTo>
                <a:cubicBezTo>
                  <a:pt x="5272" y="17972"/>
                  <a:pt x="5193" y="17782"/>
                  <a:pt x="5193" y="17567"/>
                </a:cubicBezTo>
                <a:cubicBezTo>
                  <a:pt x="5193" y="17335"/>
                  <a:pt x="5272" y="17138"/>
                  <a:pt x="5434" y="16992"/>
                </a:cubicBezTo>
                <a:cubicBezTo>
                  <a:pt x="5593" y="16842"/>
                  <a:pt x="5781" y="16768"/>
                  <a:pt x="5998" y="16768"/>
                </a:cubicBezTo>
                <a:cubicBezTo>
                  <a:pt x="6227" y="16768"/>
                  <a:pt x="6424" y="16842"/>
                  <a:pt x="6571" y="16992"/>
                </a:cubicBezTo>
                <a:cubicBezTo>
                  <a:pt x="6721" y="17138"/>
                  <a:pt x="6794" y="17335"/>
                  <a:pt x="6794" y="17567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369" name="AutoShape 130"/>
          <p:cNvSpPr/>
          <p:nvPr/>
        </p:nvSpPr>
        <p:spPr>
          <a:xfrm>
            <a:off x="1783270" y="3268503"/>
            <a:ext cx="198413" cy="1984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372" fill="norm" stroke="1" extrusionOk="0">
                <a:moveTo>
                  <a:pt x="18753" y="718"/>
                </a:moveTo>
                <a:cubicBezTo>
                  <a:pt x="19532" y="111"/>
                  <a:pt x="20207" y="-114"/>
                  <a:pt x="20761" y="54"/>
                </a:cubicBezTo>
                <a:cubicBezTo>
                  <a:pt x="21316" y="219"/>
                  <a:pt x="21600" y="737"/>
                  <a:pt x="21600" y="1596"/>
                </a:cubicBezTo>
                <a:lnTo>
                  <a:pt x="21600" y="19775"/>
                </a:lnTo>
                <a:cubicBezTo>
                  <a:pt x="21600" y="20634"/>
                  <a:pt x="21321" y="21152"/>
                  <a:pt x="20771" y="21317"/>
                </a:cubicBezTo>
                <a:cubicBezTo>
                  <a:pt x="20227" y="21486"/>
                  <a:pt x="19552" y="21264"/>
                  <a:pt x="18753" y="20653"/>
                </a:cubicBezTo>
                <a:lnTo>
                  <a:pt x="10980" y="14801"/>
                </a:lnTo>
                <a:lnTo>
                  <a:pt x="934" y="14801"/>
                </a:lnTo>
                <a:cubicBezTo>
                  <a:pt x="679" y="14801"/>
                  <a:pt x="459" y="14733"/>
                  <a:pt x="274" y="14602"/>
                </a:cubicBezTo>
                <a:cubicBezTo>
                  <a:pt x="94" y="14471"/>
                  <a:pt x="0" y="14302"/>
                  <a:pt x="0" y="14096"/>
                </a:cubicBezTo>
                <a:lnTo>
                  <a:pt x="0" y="7276"/>
                </a:lnTo>
                <a:cubicBezTo>
                  <a:pt x="0" y="7081"/>
                  <a:pt x="94" y="6916"/>
                  <a:pt x="274" y="6780"/>
                </a:cubicBezTo>
                <a:cubicBezTo>
                  <a:pt x="459" y="6642"/>
                  <a:pt x="679" y="6574"/>
                  <a:pt x="934" y="6574"/>
                </a:cubicBezTo>
                <a:lnTo>
                  <a:pt x="10980" y="6574"/>
                </a:lnTo>
                <a:lnTo>
                  <a:pt x="18753" y="718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370" name="AutoShape 131"/>
          <p:cNvSpPr/>
          <p:nvPr/>
        </p:nvSpPr>
        <p:spPr>
          <a:xfrm>
            <a:off x="7223952" y="3270097"/>
            <a:ext cx="198412" cy="1984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373" fill="norm" stroke="1" extrusionOk="0">
                <a:moveTo>
                  <a:pt x="13252" y="718"/>
                </a:moveTo>
                <a:cubicBezTo>
                  <a:pt x="13803" y="111"/>
                  <a:pt x="14279" y="-114"/>
                  <a:pt x="14671" y="54"/>
                </a:cubicBezTo>
                <a:cubicBezTo>
                  <a:pt x="15063" y="219"/>
                  <a:pt x="15264" y="737"/>
                  <a:pt x="15264" y="1596"/>
                </a:cubicBezTo>
                <a:lnTo>
                  <a:pt x="15264" y="19775"/>
                </a:lnTo>
                <a:cubicBezTo>
                  <a:pt x="15264" y="20634"/>
                  <a:pt x="15066" y="21152"/>
                  <a:pt x="14682" y="21320"/>
                </a:cubicBezTo>
                <a:cubicBezTo>
                  <a:pt x="14293" y="21486"/>
                  <a:pt x="13817" y="21264"/>
                  <a:pt x="13252" y="20656"/>
                </a:cubicBezTo>
                <a:lnTo>
                  <a:pt x="7758" y="14803"/>
                </a:lnTo>
                <a:lnTo>
                  <a:pt x="660" y="14803"/>
                </a:lnTo>
                <a:cubicBezTo>
                  <a:pt x="480" y="14803"/>
                  <a:pt x="324" y="14736"/>
                  <a:pt x="194" y="14604"/>
                </a:cubicBezTo>
                <a:cubicBezTo>
                  <a:pt x="67" y="14473"/>
                  <a:pt x="0" y="14304"/>
                  <a:pt x="0" y="14098"/>
                </a:cubicBezTo>
                <a:lnTo>
                  <a:pt x="0" y="7277"/>
                </a:lnTo>
                <a:cubicBezTo>
                  <a:pt x="0" y="7082"/>
                  <a:pt x="67" y="6917"/>
                  <a:pt x="194" y="6778"/>
                </a:cubicBezTo>
                <a:cubicBezTo>
                  <a:pt x="324" y="6643"/>
                  <a:pt x="480" y="6571"/>
                  <a:pt x="660" y="6571"/>
                </a:cubicBezTo>
                <a:lnTo>
                  <a:pt x="7758" y="6571"/>
                </a:lnTo>
                <a:lnTo>
                  <a:pt x="13252" y="718"/>
                </a:lnTo>
                <a:close/>
                <a:moveTo>
                  <a:pt x="18003" y="3322"/>
                </a:moveTo>
                <a:cubicBezTo>
                  <a:pt x="18332" y="3127"/>
                  <a:pt x="18667" y="3086"/>
                  <a:pt x="19024" y="3179"/>
                </a:cubicBezTo>
                <a:cubicBezTo>
                  <a:pt x="19380" y="3273"/>
                  <a:pt x="19655" y="3495"/>
                  <a:pt x="19839" y="3844"/>
                </a:cubicBezTo>
                <a:cubicBezTo>
                  <a:pt x="21018" y="6023"/>
                  <a:pt x="21600" y="8301"/>
                  <a:pt x="21600" y="10687"/>
                </a:cubicBezTo>
                <a:cubicBezTo>
                  <a:pt x="21600" y="13092"/>
                  <a:pt x="21018" y="15373"/>
                  <a:pt x="19839" y="17527"/>
                </a:cubicBezTo>
                <a:cubicBezTo>
                  <a:pt x="19585" y="18018"/>
                  <a:pt x="19190" y="18266"/>
                  <a:pt x="18660" y="18266"/>
                </a:cubicBezTo>
                <a:cubicBezTo>
                  <a:pt x="18438" y="18266"/>
                  <a:pt x="18215" y="18195"/>
                  <a:pt x="18000" y="18049"/>
                </a:cubicBezTo>
                <a:cubicBezTo>
                  <a:pt x="17672" y="17857"/>
                  <a:pt x="17460" y="17572"/>
                  <a:pt x="17354" y="17189"/>
                </a:cubicBezTo>
                <a:cubicBezTo>
                  <a:pt x="17255" y="16807"/>
                  <a:pt x="17290" y="16439"/>
                  <a:pt x="17474" y="16090"/>
                </a:cubicBezTo>
                <a:cubicBezTo>
                  <a:pt x="18420" y="14353"/>
                  <a:pt x="18893" y="12552"/>
                  <a:pt x="18893" y="10687"/>
                </a:cubicBezTo>
                <a:cubicBezTo>
                  <a:pt x="18893" y="8819"/>
                  <a:pt x="18416" y="7014"/>
                  <a:pt x="17474" y="5277"/>
                </a:cubicBezTo>
                <a:cubicBezTo>
                  <a:pt x="17290" y="4932"/>
                  <a:pt x="17255" y="4567"/>
                  <a:pt x="17354" y="4181"/>
                </a:cubicBezTo>
                <a:cubicBezTo>
                  <a:pt x="17460" y="3802"/>
                  <a:pt x="17675" y="3514"/>
                  <a:pt x="18003" y="3322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71" name="AutoShape 132"/>
          <p:cNvSpPr/>
          <p:nvPr/>
        </p:nvSpPr>
        <p:spPr>
          <a:xfrm>
            <a:off x="7693307" y="3270889"/>
            <a:ext cx="199209" cy="1984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69" fill="norm" stroke="1" extrusionOk="0">
                <a:moveTo>
                  <a:pt x="8834" y="3281"/>
                </a:moveTo>
                <a:cubicBezTo>
                  <a:pt x="9202" y="2821"/>
                  <a:pt x="9519" y="2655"/>
                  <a:pt x="9780" y="2779"/>
                </a:cubicBezTo>
                <a:cubicBezTo>
                  <a:pt x="10042" y="2906"/>
                  <a:pt x="10176" y="3295"/>
                  <a:pt x="10176" y="3941"/>
                </a:cubicBezTo>
                <a:lnTo>
                  <a:pt x="10176" y="17610"/>
                </a:lnTo>
                <a:cubicBezTo>
                  <a:pt x="10176" y="18259"/>
                  <a:pt x="10044" y="18646"/>
                  <a:pt x="9788" y="18770"/>
                </a:cubicBezTo>
                <a:cubicBezTo>
                  <a:pt x="9529" y="18897"/>
                  <a:pt x="9211" y="18733"/>
                  <a:pt x="8834" y="18270"/>
                </a:cubicBezTo>
                <a:lnTo>
                  <a:pt x="5172" y="13869"/>
                </a:lnTo>
                <a:lnTo>
                  <a:pt x="440" y="13869"/>
                </a:lnTo>
                <a:cubicBezTo>
                  <a:pt x="320" y="13869"/>
                  <a:pt x="218" y="13818"/>
                  <a:pt x="129" y="13720"/>
                </a:cubicBezTo>
                <a:cubicBezTo>
                  <a:pt x="44" y="13624"/>
                  <a:pt x="0" y="13497"/>
                  <a:pt x="0" y="13342"/>
                </a:cubicBezTo>
                <a:lnTo>
                  <a:pt x="0" y="8210"/>
                </a:lnTo>
                <a:cubicBezTo>
                  <a:pt x="0" y="8066"/>
                  <a:pt x="44" y="7942"/>
                  <a:pt x="129" y="7838"/>
                </a:cubicBezTo>
                <a:cubicBezTo>
                  <a:pt x="218" y="7736"/>
                  <a:pt x="320" y="7685"/>
                  <a:pt x="440" y="7685"/>
                </a:cubicBezTo>
                <a:lnTo>
                  <a:pt x="5172" y="7685"/>
                </a:lnTo>
                <a:lnTo>
                  <a:pt x="8834" y="3281"/>
                </a:lnTo>
                <a:close/>
                <a:moveTo>
                  <a:pt x="12003" y="5239"/>
                </a:moveTo>
                <a:cubicBezTo>
                  <a:pt x="12222" y="5095"/>
                  <a:pt x="12446" y="5061"/>
                  <a:pt x="12683" y="5132"/>
                </a:cubicBezTo>
                <a:cubicBezTo>
                  <a:pt x="12921" y="5205"/>
                  <a:pt x="13105" y="5369"/>
                  <a:pt x="13229" y="5631"/>
                </a:cubicBezTo>
                <a:cubicBezTo>
                  <a:pt x="14011" y="7270"/>
                  <a:pt x="14401" y="8983"/>
                  <a:pt x="14401" y="10774"/>
                </a:cubicBezTo>
                <a:cubicBezTo>
                  <a:pt x="14401" y="12588"/>
                  <a:pt x="14011" y="14301"/>
                  <a:pt x="13229" y="15920"/>
                </a:cubicBezTo>
                <a:cubicBezTo>
                  <a:pt x="13057" y="16290"/>
                  <a:pt x="12794" y="16476"/>
                  <a:pt x="12441" y="16476"/>
                </a:cubicBezTo>
                <a:cubicBezTo>
                  <a:pt x="12293" y="16476"/>
                  <a:pt x="12144" y="16423"/>
                  <a:pt x="12001" y="16313"/>
                </a:cubicBezTo>
                <a:cubicBezTo>
                  <a:pt x="11782" y="16169"/>
                  <a:pt x="11641" y="15954"/>
                  <a:pt x="11572" y="15666"/>
                </a:cubicBezTo>
                <a:cubicBezTo>
                  <a:pt x="11504" y="15376"/>
                  <a:pt x="11530" y="15102"/>
                  <a:pt x="11650" y="14843"/>
                </a:cubicBezTo>
                <a:cubicBezTo>
                  <a:pt x="12281" y="13536"/>
                  <a:pt x="12596" y="12179"/>
                  <a:pt x="12596" y="10774"/>
                </a:cubicBezTo>
                <a:cubicBezTo>
                  <a:pt x="12596" y="9372"/>
                  <a:pt x="12278" y="8018"/>
                  <a:pt x="11650" y="6712"/>
                </a:cubicBezTo>
                <a:cubicBezTo>
                  <a:pt x="11530" y="6449"/>
                  <a:pt x="11504" y="6173"/>
                  <a:pt x="11572" y="5888"/>
                </a:cubicBezTo>
                <a:cubicBezTo>
                  <a:pt x="11643" y="5600"/>
                  <a:pt x="11784" y="5383"/>
                  <a:pt x="12003" y="5239"/>
                </a:cubicBezTo>
                <a:moveTo>
                  <a:pt x="16138" y="3038"/>
                </a:moveTo>
                <a:cubicBezTo>
                  <a:pt x="16755" y="4218"/>
                  <a:pt x="17218" y="5456"/>
                  <a:pt x="17529" y="6751"/>
                </a:cubicBezTo>
                <a:cubicBezTo>
                  <a:pt x="17842" y="8046"/>
                  <a:pt x="17997" y="9392"/>
                  <a:pt x="17997" y="10774"/>
                </a:cubicBezTo>
                <a:cubicBezTo>
                  <a:pt x="17997" y="13559"/>
                  <a:pt x="17369" y="16140"/>
                  <a:pt x="16115" y="18516"/>
                </a:cubicBezTo>
                <a:cubicBezTo>
                  <a:pt x="16039" y="18677"/>
                  <a:pt x="15931" y="18804"/>
                  <a:pt x="15787" y="18886"/>
                </a:cubicBezTo>
                <a:cubicBezTo>
                  <a:pt x="15644" y="18976"/>
                  <a:pt x="15505" y="19015"/>
                  <a:pt x="15371" y="19015"/>
                </a:cubicBezTo>
                <a:cubicBezTo>
                  <a:pt x="15183" y="19015"/>
                  <a:pt x="15023" y="18962"/>
                  <a:pt x="14886" y="18855"/>
                </a:cubicBezTo>
                <a:cubicBezTo>
                  <a:pt x="14667" y="18711"/>
                  <a:pt x="14535" y="18490"/>
                  <a:pt x="14479" y="18192"/>
                </a:cubicBezTo>
                <a:cubicBezTo>
                  <a:pt x="14427" y="17895"/>
                  <a:pt x="14467" y="17616"/>
                  <a:pt x="14604" y="17354"/>
                </a:cubicBezTo>
                <a:cubicBezTo>
                  <a:pt x="15663" y="15328"/>
                  <a:pt x="16197" y="13136"/>
                  <a:pt x="16204" y="10775"/>
                </a:cubicBezTo>
                <a:cubicBezTo>
                  <a:pt x="16204" y="8416"/>
                  <a:pt x="15670" y="6224"/>
                  <a:pt x="14604" y="4198"/>
                </a:cubicBezTo>
                <a:cubicBezTo>
                  <a:pt x="14467" y="3936"/>
                  <a:pt x="14427" y="3659"/>
                  <a:pt x="14479" y="3363"/>
                </a:cubicBezTo>
                <a:cubicBezTo>
                  <a:pt x="14533" y="3067"/>
                  <a:pt x="14667" y="2847"/>
                  <a:pt x="14886" y="2700"/>
                </a:cubicBezTo>
                <a:cubicBezTo>
                  <a:pt x="15105" y="2536"/>
                  <a:pt x="15331" y="2488"/>
                  <a:pt x="15573" y="2551"/>
                </a:cubicBezTo>
                <a:cubicBezTo>
                  <a:pt x="15813" y="2615"/>
                  <a:pt x="16002" y="2776"/>
                  <a:pt x="16138" y="3038"/>
                </a:cubicBezTo>
                <a:moveTo>
                  <a:pt x="19000" y="460"/>
                </a:moveTo>
                <a:cubicBezTo>
                  <a:pt x="19864" y="2026"/>
                  <a:pt x="20518" y="3676"/>
                  <a:pt x="20949" y="5408"/>
                </a:cubicBezTo>
                <a:cubicBezTo>
                  <a:pt x="21386" y="7141"/>
                  <a:pt x="21600" y="8929"/>
                  <a:pt x="21600" y="10774"/>
                </a:cubicBezTo>
                <a:cubicBezTo>
                  <a:pt x="21600" y="12622"/>
                  <a:pt x="21382" y="14411"/>
                  <a:pt x="20944" y="16146"/>
                </a:cubicBezTo>
                <a:cubicBezTo>
                  <a:pt x="20501" y="17878"/>
                  <a:pt x="19857" y="19520"/>
                  <a:pt x="19000" y="21069"/>
                </a:cubicBezTo>
                <a:cubicBezTo>
                  <a:pt x="18925" y="21230"/>
                  <a:pt x="18816" y="21354"/>
                  <a:pt x="18673" y="21442"/>
                </a:cubicBezTo>
                <a:cubicBezTo>
                  <a:pt x="18529" y="21526"/>
                  <a:pt x="18390" y="21569"/>
                  <a:pt x="18254" y="21569"/>
                </a:cubicBezTo>
                <a:cubicBezTo>
                  <a:pt x="18068" y="21569"/>
                  <a:pt x="17899" y="21509"/>
                  <a:pt x="17748" y="21394"/>
                </a:cubicBezTo>
                <a:cubicBezTo>
                  <a:pt x="17529" y="21230"/>
                  <a:pt x="17400" y="21001"/>
                  <a:pt x="17353" y="20705"/>
                </a:cubicBezTo>
                <a:cubicBezTo>
                  <a:pt x="17308" y="20406"/>
                  <a:pt x="17353" y="20144"/>
                  <a:pt x="17489" y="19907"/>
                </a:cubicBezTo>
                <a:cubicBezTo>
                  <a:pt x="18240" y="18519"/>
                  <a:pt x="18812" y="17057"/>
                  <a:pt x="19207" y="15517"/>
                </a:cubicBezTo>
                <a:cubicBezTo>
                  <a:pt x="19600" y="13976"/>
                  <a:pt x="19798" y="12396"/>
                  <a:pt x="19798" y="10774"/>
                </a:cubicBezTo>
                <a:cubicBezTo>
                  <a:pt x="19798" y="9155"/>
                  <a:pt x="19602" y="7575"/>
                  <a:pt x="19212" y="6037"/>
                </a:cubicBezTo>
                <a:cubicBezTo>
                  <a:pt x="18821" y="4497"/>
                  <a:pt x="18247" y="3044"/>
                  <a:pt x="17489" y="1673"/>
                </a:cubicBezTo>
                <a:cubicBezTo>
                  <a:pt x="17353" y="1413"/>
                  <a:pt x="17310" y="1137"/>
                  <a:pt x="17353" y="843"/>
                </a:cubicBezTo>
                <a:cubicBezTo>
                  <a:pt x="17400" y="550"/>
                  <a:pt x="17529" y="321"/>
                  <a:pt x="17748" y="163"/>
                </a:cubicBezTo>
                <a:cubicBezTo>
                  <a:pt x="17969" y="16"/>
                  <a:pt x="18193" y="-31"/>
                  <a:pt x="18435" y="19"/>
                </a:cubicBezTo>
                <a:cubicBezTo>
                  <a:pt x="18678" y="68"/>
                  <a:pt x="18863" y="214"/>
                  <a:pt x="19000" y="46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72" name="AutoShape 133"/>
          <p:cNvSpPr/>
          <p:nvPr/>
        </p:nvSpPr>
        <p:spPr>
          <a:xfrm>
            <a:off x="8185773" y="3270894"/>
            <a:ext cx="199209" cy="19846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788" y="0"/>
                </a:moveTo>
                <a:cubicBezTo>
                  <a:pt x="11056" y="0"/>
                  <a:pt x="11284" y="97"/>
                  <a:pt x="11477" y="293"/>
                </a:cubicBezTo>
                <a:cubicBezTo>
                  <a:pt x="11668" y="495"/>
                  <a:pt x="11831" y="714"/>
                  <a:pt x="11958" y="964"/>
                </a:cubicBezTo>
                <a:lnTo>
                  <a:pt x="21321" y="19314"/>
                </a:lnTo>
                <a:cubicBezTo>
                  <a:pt x="21402" y="19461"/>
                  <a:pt x="21471" y="19616"/>
                  <a:pt x="21519" y="19786"/>
                </a:cubicBezTo>
                <a:cubicBezTo>
                  <a:pt x="21575" y="19959"/>
                  <a:pt x="21600" y="20140"/>
                  <a:pt x="21600" y="20330"/>
                </a:cubicBezTo>
                <a:cubicBezTo>
                  <a:pt x="21600" y="20783"/>
                  <a:pt x="21446" y="21108"/>
                  <a:pt x="21138" y="21304"/>
                </a:cubicBezTo>
                <a:cubicBezTo>
                  <a:pt x="20831" y="21502"/>
                  <a:pt x="20501" y="21600"/>
                  <a:pt x="20153" y="21600"/>
                </a:cubicBezTo>
                <a:lnTo>
                  <a:pt x="1447" y="21600"/>
                </a:lnTo>
                <a:cubicBezTo>
                  <a:pt x="1099" y="21600"/>
                  <a:pt x="772" y="21503"/>
                  <a:pt x="462" y="21304"/>
                </a:cubicBezTo>
                <a:cubicBezTo>
                  <a:pt x="154" y="21108"/>
                  <a:pt x="0" y="20783"/>
                  <a:pt x="0" y="20330"/>
                </a:cubicBezTo>
                <a:cubicBezTo>
                  <a:pt x="0" y="20149"/>
                  <a:pt x="25" y="19968"/>
                  <a:pt x="71" y="19795"/>
                </a:cubicBezTo>
                <a:cubicBezTo>
                  <a:pt x="121" y="19619"/>
                  <a:pt x="190" y="19461"/>
                  <a:pt x="279" y="19314"/>
                </a:cubicBezTo>
                <a:lnTo>
                  <a:pt x="9620" y="964"/>
                </a:lnTo>
                <a:cubicBezTo>
                  <a:pt x="9749" y="714"/>
                  <a:pt x="9907" y="495"/>
                  <a:pt x="10097" y="293"/>
                </a:cubicBezTo>
                <a:cubicBezTo>
                  <a:pt x="10290" y="97"/>
                  <a:pt x="10519" y="0"/>
                  <a:pt x="10788" y="0"/>
                </a:cubicBezTo>
                <a:moveTo>
                  <a:pt x="11630" y="15453"/>
                </a:moveTo>
                <a:cubicBezTo>
                  <a:pt x="11742" y="15453"/>
                  <a:pt x="11841" y="15403"/>
                  <a:pt x="11927" y="15309"/>
                </a:cubicBezTo>
                <a:cubicBezTo>
                  <a:pt x="12011" y="15211"/>
                  <a:pt x="12054" y="15098"/>
                  <a:pt x="12054" y="14972"/>
                </a:cubicBezTo>
                <a:lnTo>
                  <a:pt x="12237" y="6243"/>
                </a:lnTo>
                <a:cubicBezTo>
                  <a:pt x="12237" y="6113"/>
                  <a:pt x="12191" y="6001"/>
                  <a:pt x="12107" y="5906"/>
                </a:cubicBezTo>
                <a:cubicBezTo>
                  <a:pt x="12024" y="5808"/>
                  <a:pt x="11925" y="5762"/>
                  <a:pt x="11810" y="5762"/>
                </a:cubicBezTo>
                <a:lnTo>
                  <a:pt x="9790" y="5762"/>
                </a:lnTo>
                <a:cubicBezTo>
                  <a:pt x="9663" y="5762"/>
                  <a:pt x="9553" y="5808"/>
                  <a:pt x="9480" y="5906"/>
                </a:cubicBezTo>
                <a:cubicBezTo>
                  <a:pt x="9404" y="6001"/>
                  <a:pt x="9366" y="6113"/>
                  <a:pt x="9366" y="6243"/>
                </a:cubicBezTo>
                <a:lnTo>
                  <a:pt x="9513" y="14972"/>
                </a:lnTo>
                <a:cubicBezTo>
                  <a:pt x="9513" y="15098"/>
                  <a:pt x="9556" y="15211"/>
                  <a:pt x="9640" y="15309"/>
                </a:cubicBezTo>
                <a:cubicBezTo>
                  <a:pt x="9724" y="15404"/>
                  <a:pt x="9823" y="15453"/>
                  <a:pt x="9937" y="15453"/>
                </a:cubicBezTo>
                <a:lnTo>
                  <a:pt x="11630" y="15453"/>
                </a:lnTo>
                <a:close/>
                <a:moveTo>
                  <a:pt x="12151" y="17258"/>
                </a:moveTo>
                <a:cubicBezTo>
                  <a:pt x="12151" y="17111"/>
                  <a:pt x="12115" y="16990"/>
                  <a:pt x="12041" y="16892"/>
                </a:cubicBezTo>
                <a:cubicBezTo>
                  <a:pt x="11970" y="16797"/>
                  <a:pt x="11869" y="16748"/>
                  <a:pt x="11739" y="16748"/>
                </a:cubicBezTo>
                <a:lnTo>
                  <a:pt x="9866" y="16748"/>
                </a:lnTo>
                <a:cubicBezTo>
                  <a:pt x="9752" y="16748"/>
                  <a:pt x="9653" y="16794"/>
                  <a:pt x="9569" y="16887"/>
                </a:cubicBezTo>
                <a:cubicBezTo>
                  <a:pt x="9482" y="16979"/>
                  <a:pt x="9439" y="17103"/>
                  <a:pt x="9439" y="17258"/>
                </a:cubicBezTo>
                <a:lnTo>
                  <a:pt x="9439" y="19285"/>
                </a:lnTo>
                <a:cubicBezTo>
                  <a:pt x="9439" y="19432"/>
                  <a:pt x="9482" y="19550"/>
                  <a:pt x="9569" y="19637"/>
                </a:cubicBezTo>
                <a:cubicBezTo>
                  <a:pt x="9653" y="19723"/>
                  <a:pt x="9752" y="19766"/>
                  <a:pt x="9866" y="19766"/>
                </a:cubicBezTo>
                <a:lnTo>
                  <a:pt x="11739" y="19766"/>
                </a:lnTo>
                <a:cubicBezTo>
                  <a:pt x="12021" y="19766"/>
                  <a:pt x="12161" y="19605"/>
                  <a:pt x="12151" y="19285"/>
                </a:cubicBezTo>
                <a:lnTo>
                  <a:pt x="12151" y="17258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73" name="AutoShape 134"/>
          <p:cNvSpPr/>
          <p:nvPr/>
        </p:nvSpPr>
        <p:spPr>
          <a:xfrm>
            <a:off x="8648754" y="3270894"/>
            <a:ext cx="199209" cy="19846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7152"/>
                </a:moveTo>
                <a:cubicBezTo>
                  <a:pt x="21510" y="7979"/>
                  <a:pt x="21283" y="8750"/>
                  <a:pt x="20915" y="9461"/>
                </a:cubicBezTo>
                <a:cubicBezTo>
                  <a:pt x="20550" y="10173"/>
                  <a:pt x="20080" y="10791"/>
                  <a:pt x="19505" y="11312"/>
                </a:cubicBezTo>
                <a:cubicBezTo>
                  <a:pt x="18933" y="11837"/>
                  <a:pt x="18277" y="12246"/>
                  <a:pt x="17543" y="12546"/>
                </a:cubicBezTo>
                <a:cubicBezTo>
                  <a:pt x="16804" y="12839"/>
                  <a:pt x="16017" y="12989"/>
                  <a:pt x="15176" y="12989"/>
                </a:cubicBezTo>
                <a:cubicBezTo>
                  <a:pt x="14627" y="12989"/>
                  <a:pt x="14049" y="12915"/>
                  <a:pt x="13458" y="12760"/>
                </a:cubicBezTo>
                <a:lnTo>
                  <a:pt x="5243" y="20965"/>
                </a:lnTo>
                <a:cubicBezTo>
                  <a:pt x="4818" y="21386"/>
                  <a:pt x="4312" y="21600"/>
                  <a:pt x="3725" y="21600"/>
                </a:cubicBezTo>
                <a:cubicBezTo>
                  <a:pt x="3111" y="21600"/>
                  <a:pt x="2593" y="21389"/>
                  <a:pt x="2165" y="20965"/>
                </a:cubicBezTo>
                <a:cubicBezTo>
                  <a:pt x="1959" y="20759"/>
                  <a:pt x="1729" y="20545"/>
                  <a:pt x="1483" y="20321"/>
                </a:cubicBezTo>
                <a:cubicBezTo>
                  <a:pt x="1234" y="20101"/>
                  <a:pt x="999" y="19867"/>
                  <a:pt x="778" y="19618"/>
                </a:cubicBezTo>
                <a:cubicBezTo>
                  <a:pt x="557" y="19370"/>
                  <a:pt x="370" y="19107"/>
                  <a:pt x="223" y="18828"/>
                </a:cubicBezTo>
                <a:cubicBezTo>
                  <a:pt x="73" y="18548"/>
                  <a:pt x="0" y="18243"/>
                  <a:pt x="0" y="17910"/>
                </a:cubicBezTo>
                <a:cubicBezTo>
                  <a:pt x="0" y="17614"/>
                  <a:pt x="56" y="17331"/>
                  <a:pt x="169" y="17063"/>
                </a:cubicBezTo>
                <a:cubicBezTo>
                  <a:pt x="283" y="16798"/>
                  <a:pt x="438" y="16566"/>
                  <a:pt x="637" y="16368"/>
                </a:cubicBezTo>
                <a:lnTo>
                  <a:pt x="8893" y="8134"/>
                </a:lnTo>
                <a:cubicBezTo>
                  <a:pt x="8743" y="7541"/>
                  <a:pt x="8669" y="6993"/>
                  <a:pt x="8660" y="6485"/>
                </a:cubicBezTo>
                <a:cubicBezTo>
                  <a:pt x="8660" y="5604"/>
                  <a:pt x="8833" y="4766"/>
                  <a:pt x="9176" y="3964"/>
                </a:cubicBezTo>
                <a:cubicBezTo>
                  <a:pt x="9521" y="3168"/>
                  <a:pt x="9983" y="2479"/>
                  <a:pt x="10566" y="1897"/>
                </a:cubicBezTo>
                <a:cubicBezTo>
                  <a:pt x="11150" y="1315"/>
                  <a:pt x="11832" y="855"/>
                  <a:pt x="12622" y="513"/>
                </a:cubicBezTo>
                <a:cubicBezTo>
                  <a:pt x="13407" y="172"/>
                  <a:pt x="14242" y="0"/>
                  <a:pt x="15131" y="0"/>
                </a:cubicBezTo>
                <a:cubicBezTo>
                  <a:pt x="15980" y="0"/>
                  <a:pt x="16799" y="160"/>
                  <a:pt x="17589" y="485"/>
                </a:cubicBezTo>
                <a:cubicBezTo>
                  <a:pt x="18378" y="813"/>
                  <a:pt x="19078" y="1264"/>
                  <a:pt x="19684" y="1849"/>
                </a:cubicBezTo>
                <a:lnTo>
                  <a:pt x="13693" y="4037"/>
                </a:lnTo>
                <a:lnTo>
                  <a:pt x="13109" y="7228"/>
                </a:lnTo>
                <a:lnTo>
                  <a:pt x="15604" y="9295"/>
                </a:lnTo>
                <a:lnTo>
                  <a:pt x="21600" y="7152"/>
                </a:lnTo>
                <a:close/>
                <a:moveTo>
                  <a:pt x="3720" y="18992"/>
                </a:moveTo>
                <a:cubicBezTo>
                  <a:pt x="4017" y="18992"/>
                  <a:pt x="4269" y="18887"/>
                  <a:pt x="4479" y="18675"/>
                </a:cubicBezTo>
                <a:cubicBezTo>
                  <a:pt x="4688" y="18463"/>
                  <a:pt x="4790" y="18209"/>
                  <a:pt x="4790" y="17910"/>
                </a:cubicBezTo>
                <a:cubicBezTo>
                  <a:pt x="4790" y="17594"/>
                  <a:pt x="4685" y="17334"/>
                  <a:pt x="4473" y="17134"/>
                </a:cubicBezTo>
                <a:cubicBezTo>
                  <a:pt x="4261" y="16930"/>
                  <a:pt x="4009" y="16831"/>
                  <a:pt x="3720" y="16831"/>
                </a:cubicBezTo>
                <a:cubicBezTo>
                  <a:pt x="3403" y="16831"/>
                  <a:pt x="3145" y="16936"/>
                  <a:pt x="2941" y="17139"/>
                </a:cubicBezTo>
                <a:cubicBezTo>
                  <a:pt x="2737" y="17348"/>
                  <a:pt x="2638" y="17605"/>
                  <a:pt x="2638" y="17910"/>
                </a:cubicBezTo>
                <a:cubicBezTo>
                  <a:pt x="2638" y="18207"/>
                  <a:pt x="2737" y="18461"/>
                  <a:pt x="2941" y="18675"/>
                </a:cubicBezTo>
                <a:cubicBezTo>
                  <a:pt x="3145" y="18890"/>
                  <a:pt x="3403" y="18992"/>
                  <a:pt x="3720" y="18992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74" name="AutoShape 135"/>
          <p:cNvSpPr/>
          <p:nvPr/>
        </p:nvSpPr>
        <p:spPr>
          <a:xfrm>
            <a:off x="7240665" y="3689682"/>
            <a:ext cx="199208" cy="1984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94" fill="norm" stroke="1" extrusionOk="0">
                <a:moveTo>
                  <a:pt x="21358" y="18804"/>
                </a:moveTo>
                <a:cubicBezTo>
                  <a:pt x="21524" y="18971"/>
                  <a:pt x="21600" y="19174"/>
                  <a:pt x="21600" y="19428"/>
                </a:cubicBezTo>
                <a:cubicBezTo>
                  <a:pt x="21600" y="19682"/>
                  <a:pt x="21524" y="19897"/>
                  <a:pt x="21358" y="20077"/>
                </a:cubicBezTo>
                <a:lnTo>
                  <a:pt x="20086" y="21345"/>
                </a:lnTo>
                <a:cubicBezTo>
                  <a:pt x="19908" y="21512"/>
                  <a:pt x="19688" y="21594"/>
                  <a:pt x="19439" y="21594"/>
                </a:cubicBezTo>
                <a:cubicBezTo>
                  <a:pt x="19185" y="21600"/>
                  <a:pt x="18979" y="21518"/>
                  <a:pt x="18815" y="21345"/>
                </a:cubicBezTo>
                <a:lnTo>
                  <a:pt x="13961" y="16508"/>
                </a:lnTo>
                <a:cubicBezTo>
                  <a:pt x="13257" y="16982"/>
                  <a:pt x="12486" y="17347"/>
                  <a:pt x="11647" y="17606"/>
                </a:cubicBezTo>
                <a:cubicBezTo>
                  <a:pt x="10810" y="17866"/>
                  <a:pt x="9931" y="17993"/>
                  <a:pt x="9007" y="17993"/>
                </a:cubicBezTo>
                <a:cubicBezTo>
                  <a:pt x="7772" y="17993"/>
                  <a:pt x="6608" y="17762"/>
                  <a:pt x="5520" y="17293"/>
                </a:cubicBezTo>
                <a:cubicBezTo>
                  <a:pt x="4427" y="16824"/>
                  <a:pt x="3469" y="16183"/>
                  <a:pt x="2644" y="15373"/>
                </a:cubicBezTo>
                <a:cubicBezTo>
                  <a:pt x="1819" y="14562"/>
                  <a:pt x="1172" y="13608"/>
                  <a:pt x="700" y="12521"/>
                </a:cubicBezTo>
                <a:cubicBezTo>
                  <a:pt x="231" y="11428"/>
                  <a:pt x="0" y="10253"/>
                  <a:pt x="0" y="9002"/>
                </a:cubicBezTo>
                <a:cubicBezTo>
                  <a:pt x="0" y="7765"/>
                  <a:pt x="231" y="6607"/>
                  <a:pt x="700" y="5517"/>
                </a:cubicBezTo>
                <a:cubicBezTo>
                  <a:pt x="1169" y="4427"/>
                  <a:pt x="1819" y="3470"/>
                  <a:pt x="2644" y="2648"/>
                </a:cubicBezTo>
                <a:cubicBezTo>
                  <a:pt x="3469" y="1832"/>
                  <a:pt x="4424" y="1180"/>
                  <a:pt x="5512" y="711"/>
                </a:cubicBezTo>
                <a:cubicBezTo>
                  <a:pt x="6600" y="237"/>
                  <a:pt x="7764" y="0"/>
                  <a:pt x="9007" y="0"/>
                </a:cubicBezTo>
                <a:cubicBezTo>
                  <a:pt x="10244" y="0"/>
                  <a:pt x="11412" y="237"/>
                  <a:pt x="12511" y="711"/>
                </a:cubicBezTo>
                <a:cubicBezTo>
                  <a:pt x="13613" y="1180"/>
                  <a:pt x="14568" y="1829"/>
                  <a:pt x="15379" y="2648"/>
                </a:cubicBezTo>
                <a:cubicBezTo>
                  <a:pt x="16190" y="3470"/>
                  <a:pt x="16831" y="4425"/>
                  <a:pt x="17300" y="5517"/>
                </a:cubicBezTo>
                <a:cubicBezTo>
                  <a:pt x="17769" y="6610"/>
                  <a:pt x="18004" y="7768"/>
                  <a:pt x="18004" y="9002"/>
                </a:cubicBezTo>
                <a:cubicBezTo>
                  <a:pt x="18004" y="9923"/>
                  <a:pt x="17877" y="10806"/>
                  <a:pt x="17620" y="11645"/>
                </a:cubicBezTo>
                <a:cubicBezTo>
                  <a:pt x="17360" y="12490"/>
                  <a:pt x="16992" y="13261"/>
                  <a:pt x="16515" y="13949"/>
                </a:cubicBezTo>
                <a:lnTo>
                  <a:pt x="21358" y="18804"/>
                </a:lnTo>
                <a:close/>
                <a:moveTo>
                  <a:pt x="3596" y="9005"/>
                </a:moveTo>
                <a:cubicBezTo>
                  <a:pt x="3596" y="9768"/>
                  <a:pt x="3746" y="10468"/>
                  <a:pt x="4028" y="11123"/>
                </a:cubicBezTo>
                <a:cubicBezTo>
                  <a:pt x="4319" y="11772"/>
                  <a:pt x="4704" y="12343"/>
                  <a:pt x="5193" y="12829"/>
                </a:cubicBezTo>
                <a:cubicBezTo>
                  <a:pt x="5678" y="13309"/>
                  <a:pt x="6252" y="13696"/>
                  <a:pt x="6910" y="13975"/>
                </a:cubicBezTo>
                <a:cubicBezTo>
                  <a:pt x="7566" y="14263"/>
                  <a:pt x="8264" y="14399"/>
                  <a:pt x="9004" y="14399"/>
                </a:cubicBezTo>
                <a:cubicBezTo>
                  <a:pt x="9747" y="14399"/>
                  <a:pt x="10448" y="14260"/>
                  <a:pt x="11110" y="13975"/>
                </a:cubicBezTo>
                <a:cubicBezTo>
                  <a:pt x="11771" y="13693"/>
                  <a:pt x="12342" y="13309"/>
                  <a:pt x="12819" y="12829"/>
                </a:cubicBezTo>
                <a:cubicBezTo>
                  <a:pt x="13297" y="12343"/>
                  <a:pt x="13681" y="11775"/>
                  <a:pt x="13966" y="11123"/>
                </a:cubicBezTo>
                <a:cubicBezTo>
                  <a:pt x="14257" y="10468"/>
                  <a:pt x="14399" y="9768"/>
                  <a:pt x="14399" y="9005"/>
                </a:cubicBezTo>
                <a:cubicBezTo>
                  <a:pt x="14399" y="8265"/>
                  <a:pt x="14255" y="7570"/>
                  <a:pt x="13966" y="6921"/>
                </a:cubicBezTo>
                <a:cubicBezTo>
                  <a:pt x="13678" y="6266"/>
                  <a:pt x="13297" y="5690"/>
                  <a:pt x="12819" y="5201"/>
                </a:cubicBezTo>
                <a:cubicBezTo>
                  <a:pt x="12339" y="4710"/>
                  <a:pt x="11771" y="4323"/>
                  <a:pt x="11110" y="4044"/>
                </a:cubicBezTo>
                <a:cubicBezTo>
                  <a:pt x="10448" y="3756"/>
                  <a:pt x="9747" y="3614"/>
                  <a:pt x="9004" y="3614"/>
                </a:cubicBezTo>
                <a:cubicBezTo>
                  <a:pt x="8264" y="3614"/>
                  <a:pt x="7566" y="3758"/>
                  <a:pt x="6910" y="4044"/>
                </a:cubicBezTo>
                <a:cubicBezTo>
                  <a:pt x="6252" y="4326"/>
                  <a:pt x="5676" y="4710"/>
                  <a:pt x="5193" y="5201"/>
                </a:cubicBezTo>
                <a:cubicBezTo>
                  <a:pt x="4704" y="5693"/>
                  <a:pt x="4317" y="6266"/>
                  <a:pt x="4028" y="6921"/>
                </a:cubicBezTo>
                <a:cubicBezTo>
                  <a:pt x="3746" y="7570"/>
                  <a:pt x="3596" y="8265"/>
                  <a:pt x="3596" y="9005"/>
                </a:cubicBezTo>
                <a:moveTo>
                  <a:pt x="12161" y="8115"/>
                </a:moveTo>
                <a:cubicBezTo>
                  <a:pt x="12455" y="8115"/>
                  <a:pt x="12605" y="8260"/>
                  <a:pt x="12605" y="8556"/>
                </a:cubicBezTo>
                <a:lnTo>
                  <a:pt x="12605" y="9448"/>
                </a:lnTo>
                <a:cubicBezTo>
                  <a:pt x="12605" y="9575"/>
                  <a:pt x="12562" y="9685"/>
                  <a:pt x="12477" y="9773"/>
                </a:cubicBezTo>
                <a:cubicBezTo>
                  <a:pt x="12393" y="9861"/>
                  <a:pt x="12285" y="9911"/>
                  <a:pt x="12161" y="9911"/>
                </a:cubicBezTo>
                <a:lnTo>
                  <a:pt x="9914" y="9911"/>
                </a:lnTo>
                <a:lnTo>
                  <a:pt x="9914" y="12151"/>
                </a:lnTo>
                <a:cubicBezTo>
                  <a:pt x="9914" y="12278"/>
                  <a:pt x="9866" y="12388"/>
                  <a:pt x="9778" y="12470"/>
                </a:cubicBezTo>
                <a:cubicBezTo>
                  <a:pt x="9688" y="12557"/>
                  <a:pt x="9575" y="12597"/>
                  <a:pt x="9439" y="12597"/>
                </a:cubicBezTo>
                <a:lnTo>
                  <a:pt x="8560" y="12597"/>
                </a:lnTo>
                <a:cubicBezTo>
                  <a:pt x="8264" y="12597"/>
                  <a:pt x="8114" y="12447"/>
                  <a:pt x="8114" y="12151"/>
                </a:cubicBezTo>
                <a:lnTo>
                  <a:pt x="8114" y="9911"/>
                </a:lnTo>
                <a:lnTo>
                  <a:pt x="5840" y="9911"/>
                </a:lnTo>
                <a:cubicBezTo>
                  <a:pt x="5712" y="9911"/>
                  <a:pt x="5608" y="9860"/>
                  <a:pt x="5523" y="9773"/>
                </a:cubicBezTo>
                <a:cubicBezTo>
                  <a:pt x="5438" y="9685"/>
                  <a:pt x="5393" y="9575"/>
                  <a:pt x="5393" y="9448"/>
                </a:cubicBezTo>
                <a:lnTo>
                  <a:pt x="5393" y="8556"/>
                </a:lnTo>
                <a:cubicBezTo>
                  <a:pt x="5393" y="8259"/>
                  <a:pt x="5543" y="8115"/>
                  <a:pt x="5840" y="8115"/>
                </a:cubicBezTo>
                <a:lnTo>
                  <a:pt x="8114" y="8115"/>
                </a:lnTo>
                <a:lnTo>
                  <a:pt x="8114" y="5842"/>
                </a:lnTo>
                <a:cubicBezTo>
                  <a:pt x="8114" y="5546"/>
                  <a:pt x="8264" y="5402"/>
                  <a:pt x="8560" y="5407"/>
                </a:cubicBezTo>
                <a:lnTo>
                  <a:pt x="9439" y="5407"/>
                </a:lnTo>
                <a:cubicBezTo>
                  <a:pt x="9566" y="5407"/>
                  <a:pt x="9676" y="5452"/>
                  <a:pt x="9770" y="5529"/>
                </a:cubicBezTo>
                <a:cubicBezTo>
                  <a:pt x="9866" y="5611"/>
                  <a:pt x="9914" y="5715"/>
                  <a:pt x="9914" y="5842"/>
                </a:cubicBezTo>
                <a:lnTo>
                  <a:pt x="9914" y="8115"/>
                </a:lnTo>
                <a:lnTo>
                  <a:pt x="12161" y="8115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75" name="AutoShape 136"/>
          <p:cNvSpPr/>
          <p:nvPr/>
        </p:nvSpPr>
        <p:spPr>
          <a:xfrm>
            <a:off x="4611351" y="3269300"/>
            <a:ext cx="198412" cy="1984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94" fill="norm" stroke="1" extrusionOk="0">
                <a:moveTo>
                  <a:pt x="21358" y="18804"/>
                </a:moveTo>
                <a:cubicBezTo>
                  <a:pt x="21524" y="18971"/>
                  <a:pt x="21600" y="19174"/>
                  <a:pt x="21600" y="19428"/>
                </a:cubicBezTo>
                <a:cubicBezTo>
                  <a:pt x="21600" y="19682"/>
                  <a:pt x="21524" y="19897"/>
                  <a:pt x="21358" y="20077"/>
                </a:cubicBezTo>
                <a:lnTo>
                  <a:pt x="20086" y="21351"/>
                </a:lnTo>
                <a:cubicBezTo>
                  <a:pt x="19908" y="21506"/>
                  <a:pt x="19688" y="21594"/>
                  <a:pt x="19439" y="21594"/>
                </a:cubicBezTo>
                <a:cubicBezTo>
                  <a:pt x="19185" y="21600"/>
                  <a:pt x="18979" y="21518"/>
                  <a:pt x="18815" y="21351"/>
                </a:cubicBezTo>
                <a:lnTo>
                  <a:pt x="13961" y="16508"/>
                </a:lnTo>
                <a:cubicBezTo>
                  <a:pt x="13257" y="16982"/>
                  <a:pt x="12486" y="17352"/>
                  <a:pt x="11647" y="17606"/>
                </a:cubicBezTo>
                <a:cubicBezTo>
                  <a:pt x="10810" y="17866"/>
                  <a:pt x="9931" y="17993"/>
                  <a:pt x="9007" y="17993"/>
                </a:cubicBezTo>
                <a:cubicBezTo>
                  <a:pt x="7772" y="17993"/>
                  <a:pt x="6608" y="17762"/>
                  <a:pt x="5520" y="17293"/>
                </a:cubicBezTo>
                <a:cubicBezTo>
                  <a:pt x="4427" y="16824"/>
                  <a:pt x="3469" y="16183"/>
                  <a:pt x="2644" y="15373"/>
                </a:cubicBezTo>
                <a:cubicBezTo>
                  <a:pt x="1819" y="14562"/>
                  <a:pt x="1172" y="13608"/>
                  <a:pt x="700" y="12515"/>
                </a:cubicBezTo>
                <a:cubicBezTo>
                  <a:pt x="231" y="11428"/>
                  <a:pt x="0" y="10253"/>
                  <a:pt x="0" y="9002"/>
                </a:cubicBezTo>
                <a:cubicBezTo>
                  <a:pt x="0" y="7765"/>
                  <a:pt x="231" y="6607"/>
                  <a:pt x="700" y="5517"/>
                </a:cubicBezTo>
                <a:cubicBezTo>
                  <a:pt x="1169" y="4427"/>
                  <a:pt x="1819" y="3470"/>
                  <a:pt x="2644" y="2648"/>
                </a:cubicBezTo>
                <a:cubicBezTo>
                  <a:pt x="3469" y="1832"/>
                  <a:pt x="4424" y="1180"/>
                  <a:pt x="5512" y="705"/>
                </a:cubicBezTo>
                <a:cubicBezTo>
                  <a:pt x="6600" y="237"/>
                  <a:pt x="7764" y="0"/>
                  <a:pt x="9007" y="0"/>
                </a:cubicBezTo>
                <a:cubicBezTo>
                  <a:pt x="10244" y="0"/>
                  <a:pt x="11412" y="237"/>
                  <a:pt x="12511" y="705"/>
                </a:cubicBezTo>
                <a:cubicBezTo>
                  <a:pt x="13613" y="1180"/>
                  <a:pt x="14568" y="1829"/>
                  <a:pt x="15379" y="2648"/>
                </a:cubicBezTo>
                <a:cubicBezTo>
                  <a:pt x="16190" y="3470"/>
                  <a:pt x="16831" y="4425"/>
                  <a:pt x="17300" y="5517"/>
                </a:cubicBezTo>
                <a:cubicBezTo>
                  <a:pt x="17769" y="6610"/>
                  <a:pt x="18004" y="7768"/>
                  <a:pt x="18004" y="9002"/>
                </a:cubicBezTo>
                <a:cubicBezTo>
                  <a:pt x="18004" y="9923"/>
                  <a:pt x="17877" y="10806"/>
                  <a:pt x="17620" y="11645"/>
                </a:cubicBezTo>
                <a:cubicBezTo>
                  <a:pt x="17360" y="12489"/>
                  <a:pt x="16992" y="13260"/>
                  <a:pt x="16515" y="13949"/>
                </a:cubicBezTo>
                <a:lnTo>
                  <a:pt x="21358" y="18804"/>
                </a:lnTo>
                <a:close/>
                <a:moveTo>
                  <a:pt x="3596" y="9002"/>
                </a:moveTo>
                <a:cubicBezTo>
                  <a:pt x="3596" y="9759"/>
                  <a:pt x="3746" y="10465"/>
                  <a:pt x="4028" y="11120"/>
                </a:cubicBezTo>
                <a:cubicBezTo>
                  <a:pt x="4319" y="11770"/>
                  <a:pt x="4704" y="12340"/>
                  <a:pt x="5193" y="12826"/>
                </a:cubicBezTo>
                <a:cubicBezTo>
                  <a:pt x="5678" y="13306"/>
                  <a:pt x="6252" y="13687"/>
                  <a:pt x="6910" y="13972"/>
                </a:cubicBezTo>
                <a:cubicBezTo>
                  <a:pt x="7566" y="14255"/>
                  <a:pt x="8264" y="14396"/>
                  <a:pt x="9004" y="14396"/>
                </a:cubicBezTo>
                <a:cubicBezTo>
                  <a:pt x="9747" y="14396"/>
                  <a:pt x="10448" y="14252"/>
                  <a:pt x="11110" y="13972"/>
                </a:cubicBezTo>
                <a:cubicBezTo>
                  <a:pt x="11771" y="13684"/>
                  <a:pt x="12342" y="13306"/>
                  <a:pt x="12819" y="12826"/>
                </a:cubicBezTo>
                <a:cubicBezTo>
                  <a:pt x="13297" y="12340"/>
                  <a:pt x="13681" y="11772"/>
                  <a:pt x="13966" y="11120"/>
                </a:cubicBezTo>
                <a:cubicBezTo>
                  <a:pt x="14257" y="10465"/>
                  <a:pt x="14399" y="9759"/>
                  <a:pt x="14399" y="9002"/>
                </a:cubicBezTo>
                <a:cubicBezTo>
                  <a:pt x="14399" y="8262"/>
                  <a:pt x="14255" y="7568"/>
                  <a:pt x="13966" y="6918"/>
                </a:cubicBezTo>
                <a:cubicBezTo>
                  <a:pt x="13678" y="6263"/>
                  <a:pt x="13297" y="5687"/>
                  <a:pt x="12819" y="5198"/>
                </a:cubicBezTo>
                <a:cubicBezTo>
                  <a:pt x="12339" y="4707"/>
                  <a:pt x="11771" y="4320"/>
                  <a:pt x="11110" y="4035"/>
                </a:cubicBezTo>
                <a:cubicBezTo>
                  <a:pt x="10448" y="3753"/>
                  <a:pt x="9747" y="3611"/>
                  <a:pt x="9004" y="3611"/>
                </a:cubicBezTo>
                <a:cubicBezTo>
                  <a:pt x="8264" y="3611"/>
                  <a:pt x="7566" y="3755"/>
                  <a:pt x="6910" y="4035"/>
                </a:cubicBezTo>
                <a:cubicBezTo>
                  <a:pt x="6252" y="4323"/>
                  <a:pt x="5676" y="4707"/>
                  <a:pt x="5193" y="5198"/>
                </a:cubicBezTo>
                <a:cubicBezTo>
                  <a:pt x="4704" y="5690"/>
                  <a:pt x="4317" y="6263"/>
                  <a:pt x="4028" y="6918"/>
                </a:cubicBezTo>
                <a:cubicBezTo>
                  <a:pt x="3746" y="7568"/>
                  <a:pt x="3596" y="8262"/>
                  <a:pt x="3596" y="9002"/>
                </a:cubicBezTo>
                <a:moveTo>
                  <a:pt x="12161" y="8110"/>
                </a:moveTo>
                <a:cubicBezTo>
                  <a:pt x="12455" y="8110"/>
                  <a:pt x="12605" y="8259"/>
                  <a:pt x="12605" y="8556"/>
                </a:cubicBezTo>
                <a:lnTo>
                  <a:pt x="12605" y="9448"/>
                </a:lnTo>
                <a:cubicBezTo>
                  <a:pt x="12605" y="9581"/>
                  <a:pt x="12562" y="9686"/>
                  <a:pt x="12477" y="9773"/>
                </a:cubicBezTo>
                <a:cubicBezTo>
                  <a:pt x="12393" y="9861"/>
                  <a:pt x="12285" y="9906"/>
                  <a:pt x="12161" y="9906"/>
                </a:cubicBezTo>
                <a:lnTo>
                  <a:pt x="5842" y="9906"/>
                </a:lnTo>
                <a:cubicBezTo>
                  <a:pt x="5715" y="9906"/>
                  <a:pt x="5611" y="9861"/>
                  <a:pt x="5526" y="9773"/>
                </a:cubicBezTo>
                <a:cubicBezTo>
                  <a:pt x="5441" y="9686"/>
                  <a:pt x="5396" y="9581"/>
                  <a:pt x="5396" y="9448"/>
                </a:cubicBezTo>
                <a:lnTo>
                  <a:pt x="5396" y="8556"/>
                </a:lnTo>
                <a:cubicBezTo>
                  <a:pt x="5396" y="8260"/>
                  <a:pt x="5546" y="8110"/>
                  <a:pt x="5842" y="8110"/>
                </a:cubicBezTo>
                <a:lnTo>
                  <a:pt x="12161" y="8110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defTabSz="685628">
              <a:defRPr sz="43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76" name="Freeform 1"/>
          <p:cNvSpPr/>
          <p:nvPr/>
        </p:nvSpPr>
        <p:spPr>
          <a:xfrm>
            <a:off x="5908776" y="4588153"/>
            <a:ext cx="196714" cy="16180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515" h="21052" fill="norm" stroke="1" extrusionOk="0">
                <a:moveTo>
                  <a:pt x="18906" y="1642"/>
                </a:moveTo>
                <a:cubicBezTo>
                  <a:pt x="16760" y="-548"/>
                  <a:pt x="13737" y="-548"/>
                  <a:pt x="11543" y="1642"/>
                </a:cubicBezTo>
                <a:cubicBezTo>
                  <a:pt x="10227" y="3224"/>
                  <a:pt x="10227" y="3224"/>
                  <a:pt x="10227" y="3224"/>
                </a:cubicBezTo>
                <a:cubicBezTo>
                  <a:pt x="8959" y="1642"/>
                  <a:pt x="8959" y="1642"/>
                  <a:pt x="8959" y="1642"/>
                </a:cubicBezTo>
                <a:cubicBezTo>
                  <a:pt x="6814" y="-548"/>
                  <a:pt x="3791" y="-548"/>
                  <a:pt x="1645" y="1642"/>
                </a:cubicBezTo>
                <a:cubicBezTo>
                  <a:pt x="-549" y="4320"/>
                  <a:pt x="-549" y="8640"/>
                  <a:pt x="1645" y="10769"/>
                </a:cubicBezTo>
                <a:cubicBezTo>
                  <a:pt x="10227" y="21052"/>
                  <a:pt x="10227" y="21052"/>
                  <a:pt x="10227" y="21052"/>
                </a:cubicBezTo>
                <a:cubicBezTo>
                  <a:pt x="18906" y="10769"/>
                  <a:pt x="18906" y="10769"/>
                  <a:pt x="18906" y="10769"/>
                </a:cubicBezTo>
                <a:cubicBezTo>
                  <a:pt x="21051" y="8640"/>
                  <a:pt x="21051" y="4320"/>
                  <a:pt x="18906" y="1642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377" name="Freeform 2"/>
          <p:cNvSpPr/>
          <p:nvPr/>
        </p:nvSpPr>
        <p:spPr>
          <a:xfrm>
            <a:off x="2249303" y="4575728"/>
            <a:ext cx="114634" cy="18656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887" y="0"/>
                </a:moveTo>
                <a:cubicBezTo>
                  <a:pt x="4616" y="0"/>
                  <a:pt x="0" y="2923"/>
                  <a:pt x="0" y="6767"/>
                </a:cubicBezTo>
                <a:cubicBezTo>
                  <a:pt x="0" y="12992"/>
                  <a:pt x="10887" y="21600"/>
                  <a:pt x="10887" y="21600"/>
                </a:cubicBezTo>
                <a:cubicBezTo>
                  <a:pt x="10887" y="21600"/>
                  <a:pt x="21600" y="12992"/>
                  <a:pt x="21600" y="6767"/>
                </a:cubicBezTo>
                <a:cubicBezTo>
                  <a:pt x="21600" y="2923"/>
                  <a:pt x="16984" y="0"/>
                  <a:pt x="10887" y="0"/>
                </a:cubicBezTo>
                <a:close/>
                <a:moveTo>
                  <a:pt x="10887" y="10611"/>
                </a:moveTo>
                <a:cubicBezTo>
                  <a:pt x="7665" y="10611"/>
                  <a:pt x="4616" y="8662"/>
                  <a:pt x="4616" y="6767"/>
                </a:cubicBezTo>
                <a:cubicBezTo>
                  <a:pt x="4616" y="4818"/>
                  <a:pt x="7665" y="2923"/>
                  <a:pt x="10887" y="2923"/>
                </a:cubicBezTo>
                <a:cubicBezTo>
                  <a:pt x="13848" y="2923"/>
                  <a:pt x="16984" y="4818"/>
                  <a:pt x="16984" y="6767"/>
                </a:cubicBezTo>
                <a:cubicBezTo>
                  <a:pt x="16984" y="8662"/>
                  <a:pt x="13848" y="10611"/>
                  <a:pt x="10887" y="10611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378" name="Freeform 3"/>
          <p:cNvSpPr/>
          <p:nvPr/>
        </p:nvSpPr>
        <p:spPr>
          <a:xfrm>
            <a:off x="2654187" y="4575728"/>
            <a:ext cx="231776" cy="18656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208" y="3844"/>
                </a:moveTo>
                <a:cubicBezTo>
                  <a:pt x="16200" y="0"/>
                  <a:pt x="16200" y="0"/>
                  <a:pt x="16200" y="0"/>
                </a:cubicBezTo>
                <a:cubicBezTo>
                  <a:pt x="15808" y="0"/>
                  <a:pt x="15808" y="0"/>
                  <a:pt x="15416" y="0"/>
                </a:cubicBezTo>
                <a:cubicBezTo>
                  <a:pt x="10800" y="3844"/>
                  <a:pt x="10800" y="3844"/>
                  <a:pt x="10800" y="3844"/>
                </a:cubicBezTo>
                <a:cubicBezTo>
                  <a:pt x="6184" y="0"/>
                  <a:pt x="6184" y="0"/>
                  <a:pt x="6184" y="0"/>
                </a:cubicBezTo>
                <a:cubicBezTo>
                  <a:pt x="5748" y="0"/>
                  <a:pt x="5748" y="0"/>
                  <a:pt x="5356" y="0"/>
                </a:cubicBezTo>
                <a:cubicBezTo>
                  <a:pt x="348" y="3844"/>
                  <a:pt x="348" y="3844"/>
                  <a:pt x="348" y="3844"/>
                </a:cubicBezTo>
                <a:cubicBezTo>
                  <a:pt x="0" y="4331"/>
                  <a:pt x="0" y="4331"/>
                  <a:pt x="0" y="4818"/>
                </a:cubicBezTo>
                <a:cubicBezTo>
                  <a:pt x="0" y="20680"/>
                  <a:pt x="0" y="20680"/>
                  <a:pt x="0" y="20680"/>
                </a:cubicBezTo>
                <a:cubicBezTo>
                  <a:pt x="0" y="20680"/>
                  <a:pt x="0" y="21113"/>
                  <a:pt x="348" y="21113"/>
                </a:cubicBezTo>
                <a:cubicBezTo>
                  <a:pt x="348" y="21600"/>
                  <a:pt x="740" y="21600"/>
                  <a:pt x="1132" y="21113"/>
                </a:cubicBezTo>
                <a:cubicBezTo>
                  <a:pt x="5748" y="17756"/>
                  <a:pt x="5748" y="17756"/>
                  <a:pt x="5748" y="17756"/>
                </a:cubicBezTo>
                <a:cubicBezTo>
                  <a:pt x="10408" y="21113"/>
                  <a:pt x="10408" y="21113"/>
                  <a:pt x="10408" y="21113"/>
                </a:cubicBezTo>
                <a:cubicBezTo>
                  <a:pt x="10800" y="21600"/>
                  <a:pt x="10800" y="21600"/>
                  <a:pt x="11192" y="21113"/>
                </a:cubicBezTo>
                <a:cubicBezTo>
                  <a:pt x="15808" y="17756"/>
                  <a:pt x="15808" y="17756"/>
                  <a:pt x="15808" y="17756"/>
                </a:cubicBezTo>
                <a:cubicBezTo>
                  <a:pt x="20468" y="21113"/>
                  <a:pt x="20468" y="21113"/>
                  <a:pt x="20468" y="21113"/>
                </a:cubicBezTo>
                <a:cubicBezTo>
                  <a:pt x="20468" y="21600"/>
                  <a:pt x="20816" y="21600"/>
                  <a:pt x="20816" y="21600"/>
                </a:cubicBezTo>
                <a:cubicBezTo>
                  <a:pt x="20816" y="21600"/>
                  <a:pt x="21208" y="21600"/>
                  <a:pt x="21208" y="21113"/>
                </a:cubicBezTo>
                <a:cubicBezTo>
                  <a:pt x="21600" y="21113"/>
                  <a:pt x="21600" y="20680"/>
                  <a:pt x="21600" y="20680"/>
                </a:cubicBezTo>
                <a:cubicBezTo>
                  <a:pt x="21600" y="4818"/>
                  <a:pt x="21600" y="4818"/>
                  <a:pt x="21600" y="4818"/>
                </a:cubicBezTo>
                <a:cubicBezTo>
                  <a:pt x="21600" y="4331"/>
                  <a:pt x="21600" y="4331"/>
                  <a:pt x="21208" y="3844"/>
                </a:cubicBezTo>
                <a:close/>
                <a:moveTo>
                  <a:pt x="5008" y="15862"/>
                </a:moveTo>
                <a:cubicBezTo>
                  <a:pt x="1524" y="18731"/>
                  <a:pt x="1524" y="18731"/>
                  <a:pt x="1524" y="18731"/>
                </a:cubicBezTo>
                <a:cubicBezTo>
                  <a:pt x="1524" y="5305"/>
                  <a:pt x="1524" y="5305"/>
                  <a:pt x="1524" y="5305"/>
                </a:cubicBezTo>
                <a:cubicBezTo>
                  <a:pt x="5008" y="2382"/>
                  <a:pt x="5008" y="2382"/>
                  <a:pt x="5008" y="2382"/>
                </a:cubicBezTo>
                <a:lnTo>
                  <a:pt x="5008" y="15862"/>
                </a:lnTo>
                <a:close/>
                <a:moveTo>
                  <a:pt x="10016" y="18731"/>
                </a:moveTo>
                <a:cubicBezTo>
                  <a:pt x="6532" y="15862"/>
                  <a:pt x="6532" y="15862"/>
                  <a:pt x="6532" y="15862"/>
                </a:cubicBezTo>
                <a:cubicBezTo>
                  <a:pt x="6532" y="2382"/>
                  <a:pt x="6532" y="2382"/>
                  <a:pt x="6532" y="2382"/>
                </a:cubicBezTo>
                <a:cubicBezTo>
                  <a:pt x="10016" y="5305"/>
                  <a:pt x="10016" y="5305"/>
                  <a:pt x="10016" y="5305"/>
                </a:cubicBezTo>
                <a:lnTo>
                  <a:pt x="10016" y="18731"/>
                </a:lnTo>
                <a:close/>
                <a:moveTo>
                  <a:pt x="15024" y="15862"/>
                </a:moveTo>
                <a:cubicBezTo>
                  <a:pt x="11584" y="18731"/>
                  <a:pt x="11584" y="18731"/>
                  <a:pt x="11584" y="18731"/>
                </a:cubicBezTo>
                <a:cubicBezTo>
                  <a:pt x="11584" y="5305"/>
                  <a:pt x="11584" y="5305"/>
                  <a:pt x="11584" y="5305"/>
                </a:cubicBezTo>
                <a:cubicBezTo>
                  <a:pt x="15024" y="2382"/>
                  <a:pt x="15024" y="2382"/>
                  <a:pt x="15024" y="2382"/>
                </a:cubicBezTo>
                <a:lnTo>
                  <a:pt x="15024" y="15862"/>
                </a:lnTo>
                <a:close/>
                <a:moveTo>
                  <a:pt x="20076" y="18731"/>
                </a:moveTo>
                <a:cubicBezTo>
                  <a:pt x="16548" y="15862"/>
                  <a:pt x="16548" y="15862"/>
                  <a:pt x="16548" y="15862"/>
                </a:cubicBezTo>
                <a:cubicBezTo>
                  <a:pt x="16548" y="2382"/>
                  <a:pt x="16548" y="2382"/>
                  <a:pt x="16548" y="2382"/>
                </a:cubicBezTo>
                <a:cubicBezTo>
                  <a:pt x="20076" y="5305"/>
                  <a:pt x="20076" y="5305"/>
                  <a:pt x="20076" y="5305"/>
                </a:cubicBezTo>
                <a:lnTo>
                  <a:pt x="20076" y="18731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379" name="Freeform 4"/>
          <p:cNvSpPr/>
          <p:nvPr/>
        </p:nvSpPr>
        <p:spPr>
          <a:xfrm>
            <a:off x="1266902" y="4575728"/>
            <a:ext cx="231778" cy="182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6167" y="18665"/>
                </a:moveTo>
                <a:cubicBezTo>
                  <a:pt x="2303" y="18665"/>
                  <a:pt x="2303" y="18665"/>
                  <a:pt x="2303" y="18665"/>
                </a:cubicBezTo>
                <a:cubicBezTo>
                  <a:pt x="2303" y="6425"/>
                  <a:pt x="2303" y="6425"/>
                  <a:pt x="2303" y="6425"/>
                </a:cubicBezTo>
                <a:cubicBezTo>
                  <a:pt x="5041" y="6425"/>
                  <a:pt x="5041" y="6425"/>
                  <a:pt x="5041" y="6425"/>
                </a:cubicBezTo>
                <a:cubicBezTo>
                  <a:pt x="5041" y="6425"/>
                  <a:pt x="5780" y="5428"/>
                  <a:pt x="7345" y="3932"/>
                </a:cubicBezTo>
                <a:cubicBezTo>
                  <a:pt x="1173" y="3932"/>
                  <a:pt x="1173" y="3932"/>
                  <a:pt x="1173" y="3932"/>
                </a:cubicBezTo>
                <a:cubicBezTo>
                  <a:pt x="391" y="3932"/>
                  <a:pt x="0" y="4431"/>
                  <a:pt x="0" y="4929"/>
                </a:cubicBezTo>
                <a:cubicBezTo>
                  <a:pt x="0" y="20105"/>
                  <a:pt x="0" y="20105"/>
                  <a:pt x="0" y="20105"/>
                </a:cubicBezTo>
                <a:cubicBezTo>
                  <a:pt x="0" y="21157"/>
                  <a:pt x="391" y="21600"/>
                  <a:pt x="1173" y="21600"/>
                </a:cubicBezTo>
                <a:cubicBezTo>
                  <a:pt x="17341" y="21600"/>
                  <a:pt x="17341" y="21600"/>
                  <a:pt x="17341" y="21600"/>
                </a:cubicBezTo>
                <a:cubicBezTo>
                  <a:pt x="17732" y="21600"/>
                  <a:pt x="18514" y="21157"/>
                  <a:pt x="18514" y="20105"/>
                </a:cubicBezTo>
                <a:cubicBezTo>
                  <a:pt x="18514" y="15231"/>
                  <a:pt x="18514" y="15231"/>
                  <a:pt x="18514" y="15231"/>
                </a:cubicBezTo>
                <a:cubicBezTo>
                  <a:pt x="16167" y="17169"/>
                  <a:pt x="16167" y="17169"/>
                  <a:pt x="16167" y="17169"/>
                </a:cubicBezTo>
                <a:lnTo>
                  <a:pt x="16167" y="18665"/>
                </a:lnTo>
                <a:close/>
                <a:moveTo>
                  <a:pt x="14255" y="9360"/>
                </a:moveTo>
                <a:cubicBezTo>
                  <a:pt x="14255" y="14234"/>
                  <a:pt x="14255" y="14234"/>
                  <a:pt x="14255" y="14234"/>
                </a:cubicBezTo>
                <a:cubicBezTo>
                  <a:pt x="21600" y="6923"/>
                  <a:pt x="21600" y="6923"/>
                  <a:pt x="21600" y="6923"/>
                </a:cubicBezTo>
                <a:cubicBezTo>
                  <a:pt x="14255" y="0"/>
                  <a:pt x="14255" y="0"/>
                  <a:pt x="14255" y="0"/>
                </a:cubicBezTo>
                <a:cubicBezTo>
                  <a:pt x="14255" y="4431"/>
                  <a:pt x="14255" y="4431"/>
                  <a:pt x="14255" y="4431"/>
                </a:cubicBezTo>
                <a:cubicBezTo>
                  <a:pt x="5780" y="4431"/>
                  <a:pt x="5780" y="15231"/>
                  <a:pt x="5780" y="15231"/>
                </a:cubicBezTo>
                <a:cubicBezTo>
                  <a:pt x="8084" y="10357"/>
                  <a:pt x="9648" y="9360"/>
                  <a:pt x="14255" y="9360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380" name="Freeform 5"/>
          <p:cNvSpPr/>
          <p:nvPr/>
        </p:nvSpPr>
        <p:spPr>
          <a:xfrm>
            <a:off x="3120725" y="4555180"/>
            <a:ext cx="223558" cy="2235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777" y="0"/>
                </a:moveTo>
                <a:cubicBezTo>
                  <a:pt x="4825" y="406"/>
                  <a:pt x="0" y="5186"/>
                  <a:pt x="0" y="11183"/>
                </a:cubicBezTo>
                <a:cubicBezTo>
                  <a:pt x="0" y="16775"/>
                  <a:pt x="4825" y="21600"/>
                  <a:pt x="10777" y="21600"/>
                </a:cubicBezTo>
                <a:cubicBezTo>
                  <a:pt x="16775" y="21600"/>
                  <a:pt x="21600" y="16775"/>
                  <a:pt x="21600" y="10823"/>
                </a:cubicBezTo>
                <a:cubicBezTo>
                  <a:pt x="21600" y="4825"/>
                  <a:pt x="16369" y="0"/>
                  <a:pt x="10777" y="0"/>
                </a:cubicBezTo>
                <a:close/>
                <a:moveTo>
                  <a:pt x="10777" y="19210"/>
                </a:moveTo>
                <a:cubicBezTo>
                  <a:pt x="6403" y="19571"/>
                  <a:pt x="2390" y="15603"/>
                  <a:pt x="2390" y="11183"/>
                </a:cubicBezTo>
                <a:cubicBezTo>
                  <a:pt x="2390" y="6403"/>
                  <a:pt x="5997" y="2390"/>
                  <a:pt x="10777" y="2390"/>
                </a:cubicBezTo>
                <a:cubicBezTo>
                  <a:pt x="15152" y="2390"/>
                  <a:pt x="19210" y="5997"/>
                  <a:pt x="19210" y="10823"/>
                </a:cubicBezTo>
                <a:cubicBezTo>
                  <a:pt x="19210" y="15603"/>
                  <a:pt x="15557" y="19210"/>
                  <a:pt x="10777" y="19210"/>
                </a:cubicBezTo>
                <a:close/>
                <a:moveTo>
                  <a:pt x="5547" y="15963"/>
                </a:moveTo>
                <a:cubicBezTo>
                  <a:pt x="5547" y="15963"/>
                  <a:pt x="10777" y="15197"/>
                  <a:pt x="12762" y="13213"/>
                </a:cubicBezTo>
                <a:cubicBezTo>
                  <a:pt x="15152" y="10823"/>
                  <a:pt x="15963" y="5592"/>
                  <a:pt x="15963" y="5592"/>
                </a:cubicBezTo>
                <a:cubicBezTo>
                  <a:pt x="15963" y="5592"/>
                  <a:pt x="10777" y="6403"/>
                  <a:pt x="8387" y="8793"/>
                </a:cubicBezTo>
                <a:cubicBezTo>
                  <a:pt x="6403" y="10823"/>
                  <a:pt x="5547" y="15963"/>
                  <a:pt x="5547" y="15963"/>
                </a:cubicBezTo>
                <a:close/>
                <a:moveTo>
                  <a:pt x="9605" y="9605"/>
                </a:moveTo>
                <a:cubicBezTo>
                  <a:pt x="10777" y="8793"/>
                  <a:pt x="12356" y="8027"/>
                  <a:pt x="13979" y="7621"/>
                </a:cubicBezTo>
                <a:cubicBezTo>
                  <a:pt x="13573" y="9199"/>
                  <a:pt x="12762" y="11183"/>
                  <a:pt x="11995" y="11995"/>
                </a:cubicBezTo>
                <a:cubicBezTo>
                  <a:pt x="11183" y="12401"/>
                  <a:pt x="10372" y="12401"/>
                  <a:pt x="9605" y="11995"/>
                </a:cubicBezTo>
                <a:cubicBezTo>
                  <a:pt x="9199" y="11183"/>
                  <a:pt x="9199" y="10417"/>
                  <a:pt x="9605" y="9605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381" name="Freeform 6"/>
          <p:cNvSpPr/>
          <p:nvPr/>
        </p:nvSpPr>
        <p:spPr>
          <a:xfrm>
            <a:off x="3595487" y="4568064"/>
            <a:ext cx="202090" cy="1983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077" h="21103" fill="norm" stroke="1" extrusionOk="0">
                <a:moveTo>
                  <a:pt x="20722" y="349"/>
                </a:moveTo>
                <a:cubicBezTo>
                  <a:pt x="19893" y="-497"/>
                  <a:pt x="19455" y="349"/>
                  <a:pt x="16822" y="1245"/>
                </a:cubicBezTo>
                <a:cubicBezTo>
                  <a:pt x="10776" y="4331"/>
                  <a:pt x="0" y="10552"/>
                  <a:pt x="0" y="10552"/>
                </a:cubicBezTo>
                <a:cubicBezTo>
                  <a:pt x="9508" y="11846"/>
                  <a:pt x="9508" y="11846"/>
                  <a:pt x="9508" y="11846"/>
                </a:cubicBezTo>
                <a:cubicBezTo>
                  <a:pt x="10776" y="21103"/>
                  <a:pt x="10776" y="21103"/>
                  <a:pt x="10776" y="21103"/>
                </a:cubicBezTo>
                <a:cubicBezTo>
                  <a:pt x="10776" y="21103"/>
                  <a:pt x="16822" y="10552"/>
                  <a:pt x="19455" y="3932"/>
                </a:cubicBezTo>
                <a:cubicBezTo>
                  <a:pt x="20722" y="1693"/>
                  <a:pt x="21600" y="797"/>
                  <a:pt x="20722" y="349"/>
                </a:cubicBezTo>
                <a:close/>
                <a:moveTo>
                  <a:pt x="18577" y="2589"/>
                </a:moveTo>
                <a:cubicBezTo>
                  <a:pt x="11653" y="15379"/>
                  <a:pt x="11653" y="15379"/>
                  <a:pt x="11653" y="15379"/>
                </a:cubicBezTo>
                <a:cubicBezTo>
                  <a:pt x="11214" y="9656"/>
                  <a:pt x="11214" y="9656"/>
                  <a:pt x="11214" y="9656"/>
                </a:cubicBezTo>
                <a:lnTo>
                  <a:pt x="18577" y="2589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382" name="Freeform 7"/>
          <p:cNvSpPr/>
          <p:nvPr/>
        </p:nvSpPr>
        <p:spPr>
          <a:xfrm>
            <a:off x="4990994" y="4563400"/>
            <a:ext cx="180399" cy="20711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7713" y="14676"/>
                </a:moveTo>
                <a:cubicBezTo>
                  <a:pt x="16714" y="14676"/>
                  <a:pt x="15714" y="14676"/>
                  <a:pt x="15214" y="15115"/>
                </a:cubicBezTo>
                <a:cubicBezTo>
                  <a:pt x="7885" y="11653"/>
                  <a:pt x="7885" y="11653"/>
                  <a:pt x="7885" y="11653"/>
                </a:cubicBezTo>
                <a:cubicBezTo>
                  <a:pt x="7885" y="11214"/>
                  <a:pt x="7885" y="11214"/>
                  <a:pt x="7885" y="10824"/>
                </a:cubicBezTo>
                <a:lnTo>
                  <a:pt x="7885" y="10386"/>
                </a:lnTo>
                <a:cubicBezTo>
                  <a:pt x="15214" y="6485"/>
                  <a:pt x="15214" y="6485"/>
                  <a:pt x="15214" y="6485"/>
                </a:cubicBezTo>
                <a:cubicBezTo>
                  <a:pt x="15714" y="6924"/>
                  <a:pt x="16714" y="7363"/>
                  <a:pt x="17713" y="7363"/>
                </a:cubicBezTo>
                <a:cubicBezTo>
                  <a:pt x="20156" y="7363"/>
                  <a:pt x="21600" y="5607"/>
                  <a:pt x="21600" y="3413"/>
                </a:cubicBezTo>
                <a:cubicBezTo>
                  <a:pt x="21600" y="1707"/>
                  <a:pt x="20156" y="0"/>
                  <a:pt x="17713" y="0"/>
                </a:cubicBezTo>
                <a:cubicBezTo>
                  <a:pt x="15214" y="0"/>
                  <a:pt x="13771" y="1707"/>
                  <a:pt x="13771" y="3413"/>
                </a:cubicBezTo>
                <a:cubicBezTo>
                  <a:pt x="13771" y="3901"/>
                  <a:pt x="13771" y="3901"/>
                  <a:pt x="13771" y="4340"/>
                </a:cubicBezTo>
                <a:cubicBezTo>
                  <a:pt x="6386" y="8240"/>
                  <a:pt x="6386" y="8240"/>
                  <a:pt x="6386" y="8240"/>
                </a:cubicBezTo>
                <a:cubicBezTo>
                  <a:pt x="5941" y="7363"/>
                  <a:pt x="4886" y="7363"/>
                  <a:pt x="3887" y="7363"/>
                </a:cubicBezTo>
                <a:cubicBezTo>
                  <a:pt x="1444" y="7363"/>
                  <a:pt x="0" y="9069"/>
                  <a:pt x="0" y="10824"/>
                </a:cubicBezTo>
                <a:cubicBezTo>
                  <a:pt x="0" y="12970"/>
                  <a:pt x="1444" y="14676"/>
                  <a:pt x="3887" y="14676"/>
                </a:cubicBezTo>
                <a:cubicBezTo>
                  <a:pt x="4886" y="14676"/>
                  <a:pt x="5941" y="14237"/>
                  <a:pt x="6386" y="13799"/>
                </a:cubicBezTo>
                <a:cubicBezTo>
                  <a:pt x="13771" y="17699"/>
                  <a:pt x="13771" y="17699"/>
                  <a:pt x="13771" y="17699"/>
                </a:cubicBezTo>
                <a:lnTo>
                  <a:pt x="13771" y="18138"/>
                </a:lnTo>
                <a:cubicBezTo>
                  <a:pt x="13771" y="20284"/>
                  <a:pt x="15214" y="21600"/>
                  <a:pt x="17713" y="21600"/>
                </a:cubicBezTo>
                <a:cubicBezTo>
                  <a:pt x="20156" y="21600"/>
                  <a:pt x="21600" y="20284"/>
                  <a:pt x="21600" y="18138"/>
                </a:cubicBezTo>
                <a:cubicBezTo>
                  <a:pt x="21600" y="15993"/>
                  <a:pt x="20156" y="14676"/>
                  <a:pt x="17713" y="14676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383" name="Freeform 8"/>
          <p:cNvSpPr/>
          <p:nvPr/>
        </p:nvSpPr>
        <p:spPr>
          <a:xfrm>
            <a:off x="342043" y="4563400"/>
            <a:ext cx="231778" cy="20711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3500" y="16383"/>
                </a:moveTo>
                <a:cubicBezTo>
                  <a:pt x="10800" y="15115"/>
                  <a:pt x="9624" y="14237"/>
                  <a:pt x="9624" y="12531"/>
                </a:cubicBezTo>
                <a:cubicBezTo>
                  <a:pt x="9624" y="11214"/>
                  <a:pt x="10408" y="11653"/>
                  <a:pt x="10800" y="9508"/>
                </a:cubicBezTo>
                <a:cubicBezTo>
                  <a:pt x="11192" y="8630"/>
                  <a:pt x="11932" y="9508"/>
                  <a:pt x="11932" y="7363"/>
                </a:cubicBezTo>
                <a:cubicBezTo>
                  <a:pt x="11932" y="6485"/>
                  <a:pt x="11584" y="6485"/>
                  <a:pt x="11584" y="6485"/>
                </a:cubicBezTo>
                <a:cubicBezTo>
                  <a:pt x="11584" y="6485"/>
                  <a:pt x="11932" y="5168"/>
                  <a:pt x="11932" y="4340"/>
                </a:cubicBezTo>
                <a:cubicBezTo>
                  <a:pt x="11932" y="3023"/>
                  <a:pt x="11192" y="0"/>
                  <a:pt x="7708" y="0"/>
                </a:cubicBezTo>
                <a:cubicBezTo>
                  <a:pt x="3832" y="0"/>
                  <a:pt x="3048" y="3023"/>
                  <a:pt x="3048" y="4340"/>
                </a:cubicBezTo>
                <a:cubicBezTo>
                  <a:pt x="3048" y="5168"/>
                  <a:pt x="3440" y="6485"/>
                  <a:pt x="3440" y="6485"/>
                </a:cubicBezTo>
                <a:cubicBezTo>
                  <a:pt x="3440" y="6485"/>
                  <a:pt x="3048" y="6485"/>
                  <a:pt x="3048" y="7363"/>
                </a:cubicBezTo>
                <a:cubicBezTo>
                  <a:pt x="3048" y="9508"/>
                  <a:pt x="3832" y="8630"/>
                  <a:pt x="4224" y="9508"/>
                </a:cubicBezTo>
                <a:cubicBezTo>
                  <a:pt x="4616" y="11653"/>
                  <a:pt x="5356" y="11214"/>
                  <a:pt x="5356" y="12531"/>
                </a:cubicBezTo>
                <a:cubicBezTo>
                  <a:pt x="5356" y="14237"/>
                  <a:pt x="4224" y="15115"/>
                  <a:pt x="1524" y="16383"/>
                </a:cubicBezTo>
                <a:cubicBezTo>
                  <a:pt x="1524" y="16383"/>
                  <a:pt x="740" y="16383"/>
                  <a:pt x="0" y="16822"/>
                </a:cubicBezTo>
                <a:cubicBezTo>
                  <a:pt x="0" y="21600"/>
                  <a:pt x="0" y="21600"/>
                  <a:pt x="0" y="21600"/>
                </a:cubicBezTo>
                <a:cubicBezTo>
                  <a:pt x="17332" y="21600"/>
                  <a:pt x="17332" y="21600"/>
                  <a:pt x="17332" y="21600"/>
                </a:cubicBezTo>
                <a:cubicBezTo>
                  <a:pt x="17332" y="21600"/>
                  <a:pt x="17332" y="19893"/>
                  <a:pt x="17332" y="19455"/>
                </a:cubicBezTo>
                <a:cubicBezTo>
                  <a:pt x="17332" y="18577"/>
                  <a:pt x="16200" y="17260"/>
                  <a:pt x="13500" y="16383"/>
                </a:cubicBezTo>
                <a:close/>
                <a:moveTo>
                  <a:pt x="18508" y="9508"/>
                </a:moveTo>
                <a:cubicBezTo>
                  <a:pt x="18508" y="6046"/>
                  <a:pt x="18508" y="6046"/>
                  <a:pt x="18508" y="6046"/>
                </a:cubicBezTo>
                <a:cubicBezTo>
                  <a:pt x="16200" y="6046"/>
                  <a:pt x="16200" y="6046"/>
                  <a:pt x="16200" y="6046"/>
                </a:cubicBezTo>
                <a:cubicBezTo>
                  <a:pt x="16200" y="9508"/>
                  <a:pt x="16200" y="9508"/>
                  <a:pt x="16200" y="9508"/>
                </a:cubicBezTo>
                <a:cubicBezTo>
                  <a:pt x="13108" y="9508"/>
                  <a:pt x="13108" y="9508"/>
                  <a:pt x="13108" y="9508"/>
                </a:cubicBezTo>
                <a:cubicBezTo>
                  <a:pt x="13108" y="12092"/>
                  <a:pt x="13108" y="12092"/>
                  <a:pt x="13108" y="12092"/>
                </a:cubicBezTo>
                <a:cubicBezTo>
                  <a:pt x="16200" y="12092"/>
                  <a:pt x="16200" y="12092"/>
                  <a:pt x="16200" y="12092"/>
                </a:cubicBezTo>
                <a:cubicBezTo>
                  <a:pt x="16200" y="15554"/>
                  <a:pt x="16200" y="15554"/>
                  <a:pt x="16200" y="15554"/>
                </a:cubicBezTo>
                <a:cubicBezTo>
                  <a:pt x="18508" y="15554"/>
                  <a:pt x="18508" y="15554"/>
                  <a:pt x="18508" y="15554"/>
                </a:cubicBezTo>
                <a:cubicBezTo>
                  <a:pt x="18508" y="12092"/>
                  <a:pt x="18508" y="12092"/>
                  <a:pt x="18508" y="12092"/>
                </a:cubicBezTo>
                <a:cubicBezTo>
                  <a:pt x="21600" y="12092"/>
                  <a:pt x="21600" y="12092"/>
                  <a:pt x="21600" y="12092"/>
                </a:cubicBezTo>
                <a:cubicBezTo>
                  <a:pt x="21600" y="9508"/>
                  <a:pt x="21600" y="9508"/>
                  <a:pt x="21600" y="9508"/>
                </a:cubicBezTo>
                <a:lnTo>
                  <a:pt x="18508" y="9508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384" name="Freeform 9"/>
          <p:cNvSpPr/>
          <p:nvPr/>
        </p:nvSpPr>
        <p:spPr>
          <a:xfrm>
            <a:off x="4057915" y="4567511"/>
            <a:ext cx="198893" cy="19889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775" y="0"/>
                </a:moveTo>
                <a:cubicBezTo>
                  <a:pt x="4930" y="0"/>
                  <a:pt x="0" y="4930"/>
                  <a:pt x="0" y="10825"/>
                </a:cubicBezTo>
                <a:cubicBezTo>
                  <a:pt x="0" y="17077"/>
                  <a:pt x="4930" y="21600"/>
                  <a:pt x="10775" y="21600"/>
                </a:cubicBezTo>
                <a:cubicBezTo>
                  <a:pt x="16619" y="21600"/>
                  <a:pt x="21600" y="17077"/>
                  <a:pt x="21600" y="10825"/>
                </a:cubicBezTo>
                <a:cubicBezTo>
                  <a:pt x="21600" y="4930"/>
                  <a:pt x="16619" y="0"/>
                  <a:pt x="10775" y="0"/>
                </a:cubicBezTo>
                <a:close/>
                <a:moveTo>
                  <a:pt x="11639" y="19821"/>
                </a:moveTo>
                <a:cubicBezTo>
                  <a:pt x="11639" y="14840"/>
                  <a:pt x="11639" y="14840"/>
                  <a:pt x="11639" y="14840"/>
                </a:cubicBezTo>
                <a:cubicBezTo>
                  <a:pt x="9860" y="14840"/>
                  <a:pt x="9860" y="14840"/>
                  <a:pt x="9860" y="14840"/>
                </a:cubicBezTo>
                <a:cubicBezTo>
                  <a:pt x="9860" y="19821"/>
                  <a:pt x="9860" y="19821"/>
                  <a:pt x="9860" y="19821"/>
                </a:cubicBezTo>
                <a:cubicBezTo>
                  <a:pt x="5794" y="19313"/>
                  <a:pt x="2236" y="15755"/>
                  <a:pt x="1779" y="11689"/>
                </a:cubicBezTo>
                <a:cubicBezTo>
                  <a:pt x="6709" y="11689"/>
                  <a:pt x="6709" y="11689"/>
                  <a:pt x="6709" y="11689"/>
                </a:cubicBezTo>
                <a:cubicBezTo>
                  <a:pt x="6709" y="9911"/>
                  <a:pt x="6709" y="9911"/>
                  <a:pt x="6709" y="9911"/>
                </a:cubicBezTo>
                <a:cubicBezTo>
                  <a:pt x="1779" y="9911"/>
                  <a:pt x="1779" y="9911"/>
                  <a:pt x="1779" y="9911"/>
                </a:cubicBezTo>
                <a:cubicBezTo>
                  <a:pt x="2236" y="5845"/>
                  <a:pt x="5794" y="2694"/>
                  <a:pt x="9860" y="2236"/>
                </a:cubicBezTo>
                <a:cubicBezTo>
                  <a:pt x="9860" y="7217"/>
                  <a:pt x="9860" y="7217"/>
                  <a:pt x="9860" y="7217"/>
                </a:cubicBezTo>
                <a:cubicBezTo>
                  <a:pt x="11639" y="7217"/>
                  <a:pt x="11639" y="7217"/>
                  <a:pt x="11639" y="7217"/>
                </a:cubicBezTo>
                <a:cubicBezTo>
                  <a:pt x="11639" y="2236"/>
                  <a:pt x="11639" y="2236"/>
                  <a:pt x="11639" y="2236"/>
                </a:cubicBezTo>
                <a:cubicBezTo>
                  <a:pt x="15755" y="2694"/>
                  <a:pt x="19313" y="5845"/>
                  <a:pt x="19313" y="9911"/>
                </a:cubicBezTo>
                <a:cubicBezTo>
                  <a:pt x="14840" y="9911"/>
                  <a:pt x="14840" y="9911"/>
                  <a:pt x="14840" y="9911"/>
                </a:cubicBezTo>
                <a:cubicBezTo>
                  <a:pt x="14840" y="11689"/>
                  <a:pt x="14840" y="11689"/>
                  <a:pt x="14840" y="11689"/>
                </a:cubicBezTo>
                <a:cubicBezTo>
                  <a:pt x="19313" y="11689"/>
                  <a:pt x="19313" y="11689"/>
                  <a:pt x="19313" y="11689"/>
                </a:cubicBezTo>
                <a:cubicBezTo>
                  <a:pt x="19313" y="15755"/>
                  <a:pt x="15755" y="19313"/>
                  <a:pt x="11639" y="19821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385" name="Freeform 11"/>
          <p:cNvSpPr/>
          <p:nvPr/>
        </p:nvSpPr>
        <p:spPr>
          <a:xfrm>
            <a:off x="7771062" y="4594897"/>
            <a:ext cx="194782" cy="19478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567" y="0"/>
                </a:moveTo>
                <a:cubicBezTo>
                  <a:pt x="4610" y="0"/>
                  <a:pt x="0" y="4569"/>
                  <a:pt x="0" y="10592"/>
                </a:cubicBezTo>
                <a:cubicBezTo>
                  <a:pt x="0" y="16563"/>
                  <a:pt x="4610" y="21600"/>
                  <a:pt x="10567" y="21600"/>
                </a:cubicBezTo>
                <a:cubicBezTo>
                  <a:pt x="16524" y="21600"/>
                  <a:pt x="21600" y="16563"/>
                  <a:pt x="21600" y="10592"/>
                </a:cubicBezTo>
                <a:cubicBezTo>
                  <a:pt x="21600" y="4569"/>
                  <a:pt x="16524" y="0"/>
                  <a:pt x="10567" y="0"/>
                </a:cubicBezTo>
                <a:close/>
                <a:moveTo>
                  <a:pt x="16990" y="9190"/>
                </a:moveTo>
                <a:cubicBezTo>
                  <a:pt x="16990" y="11942"/>
                  <a:pt x="16990" y="11942"/>
                  <a:pt x="16990" y="11942"/>
                </a:cubicBezTo>
                <a:cubicBezTo>
                  <a:pt x="4144" y="11942"/>
                  <a:pt x="4144" y="11942"/>
                  <a:pt x="4144" y="11942"/>
                </a:cubicBezTo>
                <a:cubicBezTo>
                  <a:pt x="4144" y="9190"/>
                  <a:pt x="4144" y="9190"/>
                  <a:pt x="4144" y="9190"/>
                </a:cubicBezTo>
                <a:lnTo>
                  <a:pt x="16990" y="9190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386" name="Freeform 12"/>
          <p:cNvSpPr/>
          <p:nvPr/>
        </p:nvSpPr>
        <p:spPr>
          <a:xfrm>
            <a:off x="1725221" y="5053069"/>
            <a:ext cx="215333" cy="2113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202" fill="norm" stroke="1" extrusionOk="0">
                <a:moveTo>
                  <a:pt x="10777" y="25"/>
                </a:moveTo>
                <a:cubicBezTo>
                  <a:pt x="4592" y="25"/>
                  <a:pt x="0" y="4579"/>
                  <a:pt x="0" y="10825"/>
                </a:cubicBezTo>
                <a:cubicBezTo>
                  <a:pt x="0" y="16647"/>
                  <a:pt x="5013" y="21202"/>
                  <a:pt x="10777" y="21202"/>
                </a:cubicBezTo>
                <a:cubicBezTo>
                  <a:pt x="17008" y="21202"/>
                  <a:pt x="21600" y="16225"/>
                  <a:pt x="21600" y="10402"/>
                </a:cubicBezTo>
                <a:cubicBezTo>
                  <a:pt x="21600" y="4579"/>
                  <a:pt x="16633" y="-398"/>
                  <a:pt x="10777" y="25"/>
                </a:cubicBezTo>
                <a:close/>
                <a:moveTo>
                  <a:pt x="11620" y="3312"/>
                </a:moveTo>
                <a:cubicBezTo>
                  <a:pt x="12885" y="3312"/>
                  <a:pt x="13260" y="4157"/>
                  <a:pt x="13260" y="4579"/>
                </a:cubicBezTo>
                <a:cubicBezTo>
                  <a:pt x="13260" y="5800"/>
                  <a:pt x="12463" y="6645"/>
                  <a:pt x="11198" y="6645"/>
                </a:cubicBezTo>
                <a:cubicBezTo>
                  <a:pt x="10402" y="6645"/>
                  <a:pt x="9980" y="5800"/>
                  <a:pt x="9980" y="5002"/>
                </a:cubicBezTo>
                <a:cubicBezTo>
                  <a:pt x="9980" y="4579"/>
                  <a:pt x="10402" y="3312"/>
                  <a:pt x="11620" y="3312"/>
                </a:cubicBezTo>
                <a:close/>
                <a:moveTo>
                  <a:pt x="9137" y="17070"/>
                </a:moveTo>
                <a:cubicBezTo>
                  <a:pt x="8293" y="17070"/>
                  <a:pt x="7918" y="16647"/>
                  <a:pt x="8293" y="14957"/>
                </a:cubicBezTo>
                <a:cubicBezTo>
                  <a:pt x="9137" y="11247"/>
                  <a:pt x="9137" y="11247"/>
                  <a:pt x="9137" y="11247"/>
                </a:cubicBezTo>
                <a:cubicBezTo>
                  <a:pt x="9137" y="10825"/>
                  <a:pt x="9137" y="10402"/>
                  <a:pt x="9137" y="10402"/>
                </a:cubicBezTo>
                <a:cubicBezTo>
                  <a:pt x="8715" y="10402"/>
                  <a:pt x="7918" y="10825"/>
                  <a:pt x="7497" y="11247"/>
                </a:cubicBezTo>
                <a:cubicBezTo>
                  <a:pt x="7075" y="10825"/>
                  <a:pt x="7075" y="10825"/>
                  <a:pt x="7075" y="10825"/>
                </a:cubicBezTo>
                <a:cubicBezTo>
                  <a:pt x="8715" y="9181"/>
                  <a:pt x="10777" y="8289"/>
                  <a:pt x="11620" y="8289"/>
                </a:cubicBezTo>
                <a:cubicBezTo>
                  <a:pt x="12463" y="8289"/>
                  <a:pt x="12463" y="9181"/>
                  <a:pt x="12463" y="10402"/>
                </a:cubicBezTo>
                <a:cubicBezTo>
                  <a:pt x="11198" y="14159"/>
                  <a:pt x="11198" y="14159"/>
                  <a:pt x="11198" y="14159"/>
                </a:cubicBezTo>
                <a:cubicBezTo>
                  <a:pt x="11198" y="14957"/>
                  <a:pt x="11198" y="14957"/>
                  <a:pt x="11198" y="14957"/>
                </a:cubicBezTo>
                <a:cubicBezTo>
                  <a:pt x="11620" y="14957"/>
                  <a:pt x="12463" y="14957"/>
                  <a:pt x="12885" y="14159"/>
                </a:cubicBezTo>
                <a:cubicBezTo>
                  <a:pt x="13260" y="14957"/>
                  <a:pt x="13260" y="14957"/>
                  <a:pt x="13260" y="14957"/>
                </a:cubicBezTo>
                <a:cubicBezTo>
                  <a:pt x="11620" y="16647"/>
                  <a:pt x="9980" y="17070"/>
                  <a:pt x="9137" y="17070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387" name="Freeform 13"/>
          <p:cNvSpPr/>
          <p:nvPr/>
        </p:nvSpPr>
        <p:spPr>
          <a:xfrm>
            <a:off x="1755993" y="4524037"/>
            <a:ext cx="108460" cy="23177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6644" y="0"/>
                </a:moveTo>
                <a:cubicBezTo>
                  <a:pt x="19917" y="0"/>
                  <a:pt x="20758" y="1173"/>
                  <a:pt x="20758" y="2303"/>
                </a:cubicBezTo>
                <a:cubicBezTo>
                  <a:pt x="20758" y="3477"/>
                  <a:pt x="18327" y="4998"/>
                  <a:pt x="14961" y="4998"/>
                </a:cubicBezTo>
                <a:cubicBezTo>
                  <a:pt x="11688" y="4998"/>
                  <a:pt x="10005" y="4216"/>
                  <a:pt x="10005" y="2695"/>
                </a:cubicBezTo>
                <a:cubicBezTo>
                  <a:pt x="10005" y="1521"/>
                  <a:pt x="12530" y="0"/>
                  <a:pt x="16644" y="0"/>
                </a:cubicBezTo>
                <a:close/>
                <a:moveTo>
                  <a:pt x="6732" y="21600"/>
                </a:moveTo>
                <a:cubicBezTo>
                  <a:pt x="4208" y="21600"/>
                  <a:pt x="2618" y="20774"/>
                  <a:pt x="4208" y="17689"/>
                </a:cubicBezTo>
                <a:cubicBezTo>
                  <a:pt x="7574" y="12343"/>
                  <a:pt x="7574" y="12343"/>
                  <a:pt x="7574" y="12343"/>
                </a:cubicBezTo>
                <a:cubicBezTo>
                  <a:pt x="7574" y="11561"/>
                  <a:pt x="7574" y="11169"/>
                  <a:pt x="7574" y="11169"/>
                </a:cubicBezTo>
                <a:cubicBezTo>
                  <a:pt x="6732" y="11169"/>
                  <a:pt x="3460" y="11952"/>
                  <a:pt x="1777" y="12343"/>
                </a:cubicBezTo>
                <a:cubicBezTo>
                  <a:pt x="0" y="11561"/>
                  <a:pt x="0" y="11561"/>
                  <a:pt x="0" y="11561"/>
                </a:cubicBezTo>
                <a:cubicBezTo>
                  <a:pt x="5891" y="9257"/>
                  <a:pt x="13371" y="7736"/>
                  <a:pt x="15803" y="7736"/>
                </a:cubicBezTo>
                <a:cubicBezTo>
                  <a:pt x="18327" y="7736"/>
                  <a:pt x="19169" y="9257"/>
                  <a:pt x="17486" y="11169"/>
                </a:cubicBezTo>
                <a:cubicBezTo>
                  <a:pt x="14119" y="16950"/>
                  <a:pt x="14119" y="16950"/>
                  <a:pt x="14119" y="16950"/>
                </a:cubicBezTo>
                <a:cubicBezTo>
                  <a:pt x="14119" y="18080"/>
                  <a:pt x="14119" y="18471"/>
                  <a:pt x="14961" y="18471"/>
                </a:cubicBezTo>
                <a:cubicBezTo>
                  <a:pt x="14961" y="18471"/>
                  <a:pt x="17486" y="17689"/>
                  <a:pt x="19917" y="16950"/>
                </a:cubicBezTo>
                <a:cubicBezTo>
                  <a:pt x="21600" y="17689"/>
                  <a:pt x="21600" y="17689"/>
                  <a:pt x="21600" y="17689"/>
                </a:cubicBezTo>
                <a:cubicBezTo>
                  <a:pt x="15803" y="20774"/>
                  <a:pt x="9164" y="21600"/>
                  <a:pt x="6732" y="21600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388" name="Freeform 15"/>
          <p:cNvSpPr/>
          <p:nvPr/>
        </p:nvSpPr>
        <p:spPr>
          <a:xfrm>
            <a:off x="7277603" y="5049108"/>
            <a:ext cx="194782" cy="19478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1060" y="0"/>
                </a:moveTo>
                <a:cubicBezTo>
                  <a:pt x="5037" y="0"/>
                  <a:pt x="0" y="4621"/>
                  <a:pt x="0" y="10592"/>
                </a:cubicBezTo>
                <a:cubicBezTo>
                  <a:pt x="0" y="16563"/>
                  <a:pt x="5037" y="21600"/>
                  <a:pt x="11060" y="21600"/>
                </a:cubicBezTo>
                <a:cubicBezTo>
                  <a:pt x="17031" y="21600"/>
                  <a:pt x="21600" y="16563"/>
                  <a:pt x="21600" y="10592"/>
                </a:cubicBezTo>
                <a:cubicBezTo>
                  <a:pt x="21600" y="4621"/>
                  <a:pt x="17031" y="0"/>
                  <a:pt x="11060" y="0"/>
                </a:cubicBezTo>
                <a:close/>
                <a:moveTo>
                  <a:pt x="13344" y="10592"/>
                </a:moveTo>
                <a:cubicBezTo>
                  <a:pt x="17031" y="14746"/>
                  <a:pt x="17031" y="14746"/>
                  <a:pt x="17031" y="14746"/>
                </a:cubicBezTo>
                <a:cubicBezTo>
                  <a:pt x="14746" y="17031"/>
                  <a:pt x="14746" y="17031"/>
                  <a:pt x="14746" y="17031"/>
                </a:cubicBezTo>
                <a:cubicBezTo>
                  <a:pt x="11060" y="12877"/>
                  <a:pt x="11060" y="12877"/>
                  <a:pt x="11060" y="12877"/>
                </a:cubicBezTo>
                <a:cubicBezTo>
                  <a:pt x="6854" y="17031"/>
                  <a:pt x="6854" y="17031"/>
                  <a:pt x="6854" y="17031"/>
                </a:cubicBezTo>
                <a:cubicBezTo>
                  <a:pt x="4569" y="14746"/>
                  <a:pt x="4569" y="14746"/>
                  <a:pt x="4569" y="14746"/>
                </a:cubicBezTo>
                <a:cubicBezTo>
                  <a:pt x="8723" y="10592"/>
                  <a:pt x="8723" y="10592"/>
                  <a:pt x="8723" y="10592"/>
                </a:cubicBezTo>
                <a:cubicBezTo>
                  <a:pt x="4569" y="6958"/>
                  <a:pt x="4569" y="6958"/>
                  <a:pt x="4569" y="6958"/>
                </a:cubicBezTo>
                <a:cubicBezTo>
                  <a:pt x="6854" y="4621"/>
                  <a:pt x="6854" y="4621"/>
                  <a:pt x="6854" y="4621"/>
                </a:cubicBezTo>
                <a:cubicBezTo>
                  <a:pt x="11060" y="8256"/>
                  <a:pt x="11060" y="8256"/>
                  <a:pt x="11060" y="8256"/>
                </a:cubicBezTo>
                <a:cubicBezTo>
                  <a:pt x="14746" y="4621"/>
                  <a:pt x="14746" y="4621"/>
                  <a:pt x="14746" y="4621"/>
                </a:cubicBezTo>
                <a:cubicBezTo>
                  <a:pt x="17031" y="6958"/>
                  <a:pt x="17031" y="6958"/>
                  <a:pt x="17031" y="6958"/>
                </a:cubicBezTo>
                <a:lnTo>
                  <a:pt x="13344" y="10592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389" name="Freeform 17"/>
          <p:cNvSpPr/>
          <p:nvPr/>
        </p:nvSpPr>
        <p:spPr>
          <a:xfrm>
            <a:off x="3591376" y="5029789"/>
            <a:ext cx="215333" cy="2113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202" fill="norm" stroke="1" extrusionOk="0">
                <a:moveTo>
                  <a:pt x="10847" y="25"/>
                </a:moveTo>
                <a:cubicBezTo>
                  <a:pt x="4555" y="25"/>
                  <a:pt x="0" y="4579"/>
                  <a:pt x="0" y="10825"/>
                </a:cubicBezTo>
                <a:cubicBezTo>
                  <a:pt x="0" y="16647"/>
                  <a:pt x="4977" y="21202"/>
                  <a:pt x="10847" y="21202"/>
                </a:cubicBezTo>
                <a:cubicBezTo>
                  <a:pt x="17045" y="21202"/>
                  <a:pt x="21600" y="16225"/>
                  <a:pt x="21600" y="10402"/>
                </a:cubicBezTo>
                <a:cubicBezTo>
                  <a:pt x="21600" y="4579"/>
                  <a:pt x="16623" y="-398"/>
                  <a:pt x="10847" y="25"/>
                </a:cubicBezTo>
                <a:close/>
                <a:moveTo>
                  <a:pt x="10847" y="17070"/>
                </a:moveTo>
                <a:cubicBezTo>
                  <a:pt x="10377" y="17070"/>
                  <a:pt x="10377" y="17070"/>
                  <a:pt x="10377" y="17070"/>
                </a:cubicBezTo>
                <a:cubicBezTo>
                  <a:pt x="9579" y="17070"/>
                  <a:pt x="9157" y="16225"/>
                  <a:pt x="9157" y="15379"/>
                </a:cubicBezTo>
                <a:cubicBezTo>
                  <a:pt x="9157" y="14581"/>
                  <a:pt x="9579" y="13736"/>
                  <a:pt x="10847" y="13736"/>
                </a:cubicBezTo>
                <a:cubicBezTo>
                  <a:pt x="11645" y="14159"/>
                  <a:pt x="12068" y="14581"/>
                  <a:pt x="12068" y="15379"/>
                </a:cubicBezTo>
                <a:cubicBezTo>
                  <a:pt x="12068" y="16647"/>
                  <a:pt x="11645" y="17070"/>
                  <a:pt x="10847" y="17070"/>
                </a:cubicBezTo>
                <a:close/>
                <a:moveTo>
                  <a:pt x="14557" y="9604"/>
                </a:moveTo>
                <a:cubicBezTo>
                  <a:pt x="14134" y="9604"/>
                  <a:pt x="13758" y="9979"/>
                  <a:pt x="13336" y="10402"/>
                </a:cubicBezTo>
                <a:cubicBezTo>
                  <a:pt x="12490" y="11247"/>
                  <a:pt x="12490" y="11247"/>
                  <a:pt x="12490" y="11247"/>
                </a:cubicBezTo>
                <a:cubicBezTo>
                  <a:pt x="12068" y="11247"/>
                  <a:pt x="12068" y="11670"/>
                  <a:pt x="12068" y="11670"/>
                </a:cubicBezTo>
                <a:cubicBezTo>
                  <a:pt x="11645" y="12092"/>
                  <a:pt x="11645" y="12092"/>
                  <a:pt x="11645" y="12468"/>
                </a:cubicBezTo>
                <a:cubicBezTo>
                  <a:pt x="9157" y="12468"/>
                  <a:pt x="9157" y="12468"/>
                  <a:pt x="9157" y="12468"/>
                </a:cubicBezTo>
                <a:cubicBezTo>
                  <a:pt x="9157" y="11670"/>
                  <a:pt x="9157" y="11247"/>
                  <a:pt x="9579" y="10402"/>
                </a:cubicBezTo>
                <a:cubicBezTo>
                  <a:pt x="10377" y="9979"/>
                  <a:pt x="11645" y="9181"/>
                  <a:pt x="11645" y="9181"/>
                </a:cubicBezTo>
                <a:lnTo>
                  <a:pt x="12068" y="8759"/>
                </a:lnTo>
                <a:cubicBezTo>
                  <a:pt x="12068" y="8289"/>
                  <a:pt x="12490" y="7866"/>
                  <a:pt x="12490" y="7866"/>
                </a:cubicBezTo>
                <a:cubicBezTo>
                  <a:pt x="12490" y="7491"/>
                  <a:pt x="12068" y="7115"/>
                  <a:pt x="12068" y="6645"/>
                </a:cubicBezTo>
                <a:cubicBezTo>
                  <a:pt x="11645" y="6223"/>
                  <a:pt x="11270" y="6223"/>
                  <a:pt x="10847" y="6223"/>
                </a:cubicBezTo>
                <a:cubicBezTo>
                  <a:pt x="10377" y="6223"/>
                  <a:pt x="10002" y="6223"/>
                  <a:pt x="9579" y="6645"/>
                </a:cubicBezTo>
                <a:cubicBezTo>
                  <a:pt x="9157" y="7115"/>
                  <a:pt x="9157" y="7491"/>
                  <a:pt x="9157" y="7866"/>
                </a:cubicBezTo>
                <a:cubicBezTo>
                  <a:pt x="9157" y="8289"/>
                  <a:pt x="9157" y="8289"/>
                  <a:pt x="9157" y="8289"/>
                </a:cubicBezTo>
                <a:cubicBezTo>
                  <a:pt x="6668" y="8289"/>
                  <a:pt x="6668" y="8289"/>
                  <a:pt x="6668" y="8289"/>
                </a:cubicBezTo>
                <a:cubicBezTo>
                  <a:pt x="6668" y="7866"/>
                  <a:pt x="6668" y="7866"/>
                  <a:pt x="6668" y="7866"/>
                </a:cubicBezTo>
                <a:cubicBezTo>
                  <a:pt x="6668" y="6223"/>
                  <a:pt x="7043" y="5378"/>
                  <a:pt x="8311" y="4579"/>
                </a:cubicBezTo>
                <a:cubicBezTo>
                  <a:pt x="8734" y="4157"/>
                  <a:pt x="9579" y="4157"/>
                  <a:pt x="10847" y="4157"/>
                </a:cubicBezTo>
                <a:cubicBezTo>
                  <a:pt x="12068" y="4157"/>
                  <a:pt x="12913" y="4157"/>
                  <a:pt x="13758" y="5002"/>
                </a:cubicBezTo>
                <a:cubicBezTo>
                  <a:pt x="14557" y="5378"/>
                  <a:pt x="14979" y="6223"/>
                  <a:pt x="14979" y="7491"/>
                </a:cubicBezTo>
                <a:cubicBezTo>
                  <a:pt x="14979" y="8289"/>
                  <a:pt x="14979" y="8759"/>
                  <a:pt x="14557" y="9604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390" name="Freeform 18"/>
          <p:cNvSpPr/>
          <p:nvPr/>
        </p:nvSpPr>
        <p:spPr>
          <a:xfrm>
            <a:off x="8235346" y="5077878"/>
            <a:ext cx="133125" cy="13723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0155" y="9215"/>
                </a:moveTo>
                <a:cubicBezTo>
                  <a:pt x="12777" y="9215"/>
                  <a:pt x="12777" y="9215"/>
                  <a:pt x="12777" y="9215"/>
                </a:cubicBezTo>
                <a:cubicBezTo>
                  <a:pt x="12777" y="1327"/>
                  <a:pt x="12777" y="1327"/>
                  <a:pt x="12777" y="1327"/>
                </a:cubicBezTo>
                <a:cubicBezTo>
                  <a:pt x="12777" y="0"/>
                  <a:pt x="11408" y="0"/>
                  <a:pt x="10724" y="0"/>
                </a:cubicBezTo>
                <a:cubicBezTo>
                  <a:pt x="9431" y="0"/>
                  <a:pt x="8746" y="0"/>
                  <a:pt x="8746" y="1327"/>
                </a:cubicBezTo>
                <a:cubicBezTo>
                  <a:pt x="8746" y="9215"/>
                  <a:pt x="8746" y="9215"/>
                  <a:pt x="8746" y="9215"/>
                </a:cubicBezTo>
                <a:cubicBezTo>
                  <a:pt x="685" y="9215"/>
                  <a:pt x="685" y="9215"/>
                  <a:pt x="685" y="9215"/>
                </a:cubicBezTo>
                <a:cubicBezTo>
                  <a:pt x="0" y="9215"/>
                  <a:pt x="0" y="9805"/>
                  <a:pt x="0" y="10468"/>
                </a:cubicBezTo>
                <a:cubicBezTo>
                  <a:pt x="0" y="11795"/>
                  <a:pt x="0" y="12459"/>
                  <a:pt x="685" y="12459"/>
                </a:cubicBezTo>
                <a:cubicBezTo>
                  <a:pt x="8746" y="12459"/>
                  <a:pt x="8746" y="12459"/>
                  <a:pt x="8746" y="12459"/>
                </a:cubicBezTo>
                <a:cubicBezTo>
                  <a:pt x="8746" y="20273"/>
                  <a:pt x="8746" y="20273"/>
                  <a:pt x="8746" y="20273"/>
                </a:cubicBezTo>
                <a:cubicBezTo>
                  <a:pt x="8746" y="20937"/>
                  <a:pt x="9431" y="21600"/>
                  <a:pt x="10724" y="21600"/>
                </a:cubicBezTo>
                <a:cubicBezTo>
                  <a:pt x="11408" y="21600"/>
                  <a:pt x="12777" y="20937"/>
                  <a:pt x="12777" y="20273"/>
                </a:cubicBezTo>
                <a:cubicBezTo>
                  <a:pt x="12777" y="12459"/>
                  <a:pt x="12777" y="12459"/>
                  <a:pt x="12777" y="12459"/>
                </a:cubicBezTo>
                <a:cubicBezTo>
                  <a:pt x="20155" y="12459"/>
                  <a:pt x="20155" y="12459"/>
                  <a:pt x="20155" y="12459"/>
                </a:cubicBezTo>
                <a:cubicBezTo>
                  <a:pt x="21600" y="12459"/>
                  <a:pt x="21600" y="11795"/>
                  <a:pt x="21600" y="10468"/>
                </a:cubicBezTo>
                <a:cubicBezTo>
                  <a:pt x="21600" y="9805"/>
                  <a:pt x="21600" y="9215"/>
                  <a:pt x="20155" y="9215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391" name="Freeform 19"/>
          <p:cNvSpPr/>
          <p:nvPr/>
        </p:nvSpPr>
        <p:spPr>
          <a:xfrm>
            <a:off x="7772917" y="5135426"/>
            <a:ext cx="131072" cy="200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0298" y="0"/>
                </a:moveTo>
                <a:cubicBezTo>
                  <a:pt x="689" y="0"/>
                  <a:pt x="689" y="0"/>
                  <a:pt x="689" y="0"/>
                </a:cubicBezTo>
                <a:cubicBezTo>
                  <a:pt x="0" y="0"/>
                  <a:pt x="0" y="3927"/>
                  <a:pt x="0" y="8345"/>
                </a:cubicBezTo>
                <a:cubicBezTo>
                  <a:pt x="0" y="17182"/>
                  <a:pt x="0" y="21600"/>
                  <a:pt x="689" y="21600"/>
                </a:cubicBezTo>
                <a:cubicBezTo>
                  <a:pt x="20298" y="21600"/>
                  <a:pt x="20298" y="21600"/>
                  <a:pt x="20298" y="21600"/>
                </a:cubicBezTo>
                <a:cubicBezTo>
                  <a:pt x="21600" y="21600"/>
                  <a:pt x="21600" y="17182"/>
                  <a:pt x="21600" y="8345"/>
                </a:cubicBezTo>
                <a:cubicBezTo>
                  <a:pt x="21600" y="3927"/>
                  <a:pt x="21600" y="0"/>
                  <a:pt x="20298" y="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392" name="Freeform 20"/>
          <p:cNvSpPr/>
          <p:nvPr/>
        </p:nvSpPr>
        <p:spPr>
          <a:xfrm>
            <a:off x="1270923" y="3571507"/>
            <a:ext cx="221936" cy="2327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83" h="21311" fill="norm" stroke="1" extrusionOk="0">
                <a:moveTo>
                  <a:pt x="20326" y="343"/>
                </a:moveTo>
                <a:cubicBezTo>
                  <a:pt x="20326" y="343"/>
                  <a:pt x="19978" y="0"/>
                  <a:pt x="19586" y="0"/>
                </a:cubicBezTo>
                <a:cubicBezTo>
                  <a:pt x="19194" y="343"/>
                  <a:pt x="19194" y="729"/>
                  <a:pt x="19194" y="729"/>
                </a:cubicBezTo>
                <a:cubicBezTo>
                  <a:pt x="19978" y="3771"/>
                  <a:pt x="18018" y="6043"/>
                  <a:pt x="16494" y="7200"/>
                </a:cubicBezTo>
                <a:cubicBezTo>
                  <a:pt x="16102" y="6043"/>
                  <a:pt x="16102" y="6043"/>
                  <a:pt x="16102" y="6043"/>
                </a:cubicBezTo>
                <a:cubicBezTo>
                  <a:pt x="15710" y="6043"/>
                  <a:pt x="15362" y="5657"/>
                  <a:pt x="14970" y="5657"/>
                </a:cubicBezTo>
                <a:cubicBezTo>
                  <a:pt x="11442" y="5657"/>
                  <a:pt x="11442" y="5657"/>
                  <a:pt x="11442" y="5657"/>
                </a:cubicBezTo>
                <a:cubicBezTo>
                  <a:pt x="11094" y="5657"/>
                  <a:pt x="10702" y="5657"/>
                  <a:pt x="10354" y="6043"/>
                </a:cubicBezTo>
                <a:cubicBezTo>
                  <a:pt x="294" y="12857"/>
                  <a:pt x="294" y="12857"/>
                  <a:pt x="294" y="12857"/>
                </a:cubicBezTo>
                <a:cubicBezTo>
                  <a:pt x="-98" y="13243"/>
                  <a:pt x="-98" y="14014"/>
                  <a:pt x="294" y="14400"/>
                </a:cubicBezTo>
                <a:cubicBezTo>
                  <a:pt x="4518" y="20829"/>
                  <a:pt x="4518" y="20829"/>
                  <a:pt x="4518" y="20829"/>
                </a:cubicBezTo>
                <a:cubicBezTo>
                  <a:pt x="4910" y="21600"/>
                  <a:pt x="5694" y="21214"/>
                  <a:pt x="6086" y="21214"/>
                </a:cubicBezTo>
                <a:cubicBezTo>
                  <a:pt x="16102" y="14014"/>
                  <a:pt x="16102" y="14014"/>
                  <a:pt x="16102" y="14014"/>
                </a:cubicBezTo>
                <a:cubicBezTo>
                  <a:pt x="16494" y="14014"/>
                  <a:pt x="16886" y="13243"/>
                  <a:pt x="16886" y="13243"/>
                </a:cubicBezTo>
                <a:cubicBezTo>
                  <a:pt x="18018" y="9814"/>
                  <a:pt x="18018" y="9814"/>
                  <a:pt x="18018" y="9814"/>
                </a:cubicBezTo>
                <a:cubicBezTo>
                  <a:pt x="18018" y="9471"/>
                  <a:pt x="18018" y="9086"/>
                  <a:pt x="17670" y="8700"/>
                </a:cubicBezTo>
                <a:cubicBezTo>
                  <a:pt x="17278" y="7929"/>
                  <a:pt x="17278" y="7929"/>
                  <a:pt x="17278" y="7929"/>
                </a:cubicBezTo>
                <a:cubicBezTo>
                  <a:pt x="19586" y="6429"/>
                  <a:pt x="21502" y="3771"/>
                  <a:pt x="20326" y="343"/>
                </a:cubicBezTo>
                <a:close/>
                <a:moveTo>
                  <a:pt x="15710" y="10586"/>
                </a:moveTo>
                <a:cubicBezTo>
                  <a:pt x="14970" y="10971"/>
                  <a:pt x="13794" y="10971"/>
                  <a:pt x="13402" y="9814"/>
                </a:cubicBezTo>
                <a:cubicBezTo>
                  <a:pt x="12662" y="9086"/>
                  <a:pt x="13010" y="8314"/>
                  <a:pt x="13794" y="7543"/>
                </a:cubicBezTo>
                <a:cubicBezTo>
                  <a:pt x="14186" y="7200"/>
                  <a:pt x="14970" y="7200"/>
                  <a:pt x="15710" y="7543"/>
                </a:cubicBezTo>
                <a:cubicBezTo>
                  <a:pt x="15362" y="7929"/>
                  <a:pt x="15362" y="7929"/>
                  <a:pt x="15362" y="7929"/>
                </a:cubicBezTo>
                <a:cubicBezTo>
                  <a:pt x="14970" y="7929"/>
                  <a:pt x="14578" y="8314"/>
                  <a:pt x="14970" y="8700"/>
                </a:cubicBezTo>
                <a:cubicBezTo>
                  <a:pt x="14970" y="9086"/>
                  <a:pt x="15362" y="9086"/>
                  <a:pt x="15362" y="9086"/>
                </a:cubicBezTo>
                <a:cubicBezTo>
                  <a:pt x="15710" y="9086"/>
                  <a:pt x="15710" y="9086"/>
                  <a:pt x="15710" y="9086"/>
                </a:cubicBezTo>
                <a:cubicBezTo>
                  <a:pt x="16102" y="9086"/>
                  <a:pt x="16102" y="9086"/>
                  <a:pt x="16494" y="8700"/>
                </a:cubicBezTo>
                <a:cubicBezTo>
                  <a:pt x="16494" y="9471"/>
                  <a:pt x="16102" y="10200"/>
                  <a:pt x="15710" y="10586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393" name="Freeform 24"/>
          <p:cNvSpPr/>
          <p:nvPr/>
        </p:nvSpPr>
        <p:spPr>
          <a:xfrm>
            <a:off x="8622706" y="2519533"/>
            <a:ext cx="231775" cy="18451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800" y="8141"/>
                </a:moveTo>
                <a:cubicBezTo>
                  <a:pt x="8840" y="8141"/>
                  <a:pt x="7708" y="9552"/>
                  <a:pt x="7708" y="11994"/>
                </a:cubicBezTo>
                <a:cubicBezTo>
                  <a:pt x="7708" y="14436"/>
                  <a:pt x="8840" y="15847"/>
                  <a:pt x="10800" y="15847"/>
                </a:cubicBezTo>
                <a:cubicBezTo>
                  <a:pt x="12716" y="15847"/>
                  <a:pt x="13892" y="14436"/>
                  <a:pt x="13892" y="11994"/>
                </a:cubicBezTo>
                <a:cubicBezTo>
                  <a:pt x="13892" y="9552"/>
                  <a:pt x="12716" y="8141"/>
                  <a:pt x="10800" y="8141"/>
                </a:cubicBezTo>
                <a:close/>
                <a:moveTo>
                  <a:pt x="19248" y="3799"/>
                </a:moveTo>
                <a:cubicBezTo>
                  <a:pt x="16940" y="3799"/>
                  <a:pt x="16940" y="3799"/>
                  <a:pt x="16940" y="3799"/>
                </a:cubicBezTo>
                <a:cubicBezTo>
                  <a:pt x="16548" y="3799"/>
                  <a:pt x="16200" y="3799"/>
                  <a:pt x="15808" y="3311"/>
                </a:cubicBezTo>
                <a:cubicBezTo>
                  <a:pt x="15416" y="434"/>
                  <a:pt x="15416" y="434"/>
                  <a:pt x="15416" y="434"/>
                </a:cubicBezTo>
                <a:cubicBezTo>
                  <a:pt x="15024" y="434"/>
                  <a:pt x="14632" y="0"/>
                  <a:pt x="14240" y="0"/>
                </a:cubicBezTo>
                <a:cubicBezTo>
                  <a:pt x="6924" y="0"/>
                  <a:pt x="6924" y="0"/>
                  <a:pt x="6924" y="0"/>
                </a:cubicBezTo>
                <a:cubicBezTo>
                  <a:pt x="6924" y="0"/>
                  <a:pt x="6532" y="434"/>
                  <a:pt x="6184" y="434"/>
                </a:cubicBezTo>
                <a:cubicBezTo>
                  <a:pt x="5356" y="3311"/>
                  <a:pt x="5356" y="3311"/>
                  <a:pt x="5356" y="3311"/>
                </a:cubicBezTo>
                <a:cubicBezTo>
                  <a:pt x="5356" y="3799"/>
                  <a:pt x="5008" y="3799"/>
                  <a:pt x="4616" y="3799"/>
                </a:cubicBezTo>
                <a:cubicBezTo>
                  <a:pt x="2308" y="3799"/>
                  <a:pt x="2308" y="3799"/>
                  <a:pt x="2308" y="3799"/>
                </a:cubicBezTo>
                <a:cubicBezTo>
                  <a:pt x="740" y="3799"/>
                  <a:pt x="0" y="5264"/>
                  <a:pt x="0" y="6675"/>
                </a:cubicBezTo>
                <a:cubicBezTo>
                  <a:pt x="0" y="18724"/>
                  <a:pt x="0" y="18724"/>
                  <a:pt x="0" y="18724"/>
                </a:cubicBezTo>
                <a:cubicBezTo>
                  <a:pt x="0" y="20189"/>
                  <a:pt x="740" y="21600"/>
                  <a:pt x="2308" y="21600"/>
                </a:cubicBezTo>
                <a:cubicBezTo>
                  <a:pt x="19248" y="21600"/>
                  <a:pt x="19248" y="21600"/>
                  <a:pt x="19248" y="21600"/>
                </a:cubicBezTo>
                <a:cubicBezTo>
                  <a:pt x="20468" y="21600"/>
                  <a:pt x="21600" y="20189"/>
                  <a:pt x="21600" y="18724"/>
                </a:cubicBezTo>
                <a:cubicBezTo>
                  <a:pt x="21600" y="6675"/>
                  <a:pt x="21600" y="6675"/>
                  <a:pt x="21600" y="6675"/>
                </a:cubicBezTo>
                <a:cubicBezTo>
                  <a:pt x="21600" y="5264"/>
                  <a:pt x="20468" y="3799"/>
                  <a:pt x="19248" y="3799"/>
                </a:cubicBezTo>
                <a:close/>
                <a:moveTo>
                  <a:pt x="10800" y="18724"/>
                </a:moveTo>
                <a:cubicBezTo>
                  <a:pt x="7708" y="18724"/>
                  <a:pt x="5356" y="15847"/>
                  <a:pt x="5356" y="11994"/>
                </a:cubicBezTo>
                <a:cubicBezTo>
                  <a:pt x="5356" y="8141"/>
                  <a:pt x="7708" y="5264"/>
                  <a:pt x="10800" y="5264"/>
                </a:cubicBezTo>
                <a:cubicBezTo>
                  <a:pt x="13892" y="5264"/>
                  <a:pt x="16200" y="8141"/>
                  <a:pt x="16200" y="11994"/>
                </a:cubicBezTo>
                <a:cubicBezTo>
                  <a:pt x="16200" y="15847"/>
                  <a:pt x="13892" y="18724"/>
                  <a:pt x="10800" y="18724"/>
                </a:cubicBezTo>
                <a:close/>
                <a:moveTo>
                  <a:pt x="18508" y="8629"/>
                </a:moveTo>
                <a:cubicBezTo>
                  <a:pt x="18116" y="8629"/>
                  <a:pt x="17724" y="8141"/>
                  <a:pt x="17724" y="7652"/>
                </a:cubicBezTo>
                <a:cubicBezTo>
                  <a:pt x="17724" y="7164"/>
                  <a:pt x="18116" y="6675"/>
                  <a:pt x="18508" y="6675"/>
                </a:cubicBezTo>
                <a:cubicBezTo>
                  <a:pt x="18856" y="6675"/>
                  <a:pt x="19248" y="7164"/>
                  <a:pt x="19248" y="7652"/>
                </a:cubicBezTo>
                <a:cubicBezTo>
                  <a:pt x="19248" y="8141"/>
                  <a:pt x="18856" y="8629"/>
                  <a:pt x="18508" y="8629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394" name="Freeform 25"/>
          <p:cNvSpPr/>
          <p:nvPr/>
        </p:nvSpPr>
        <p:spPr>
          <a:xfrm>
            <a:off x="2817651" y="4035202"/>
            <a:ext cx="132382" cy="21871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7888" h="21132" fill="norm" stroke="1" extrusionOk="0">
                <a:moveTo>
                  <a:pt x="11715" y="0"/>
                </a:moveTo>
                <a:cubicBezTo>
                  <a:pt x="9523" y="0"/>
                  <a:pt x="9523" y="0"/>
                  <a:pt x="9523" y="0"/>
                </a:cubicBezTo>
                <a:cubicBezTo>
                  <a:pt x="9523" y="14822"/>
                  <a:pt x="9523" y="14822"/>
                  <a:pt x="9523" y="14822"/>
                </a:cubicBezTo>
                <a:cubicBezTo>
                  <a:pt x="7833" y="14415"/>
                  <a:pt x="6205" y="14415"/>
                  <a:pt x="4515" y="14822"/>
                </a:cubicBezTo>
                <a:cubicBezTo>
                  <a:pt x="1134" y="15635"/>
                  <a:pt x="-494" y="17623"/>
                  <a:pt x="132" y="19205"/>
                </a:cubicBezTo>
                <a:cubicBezTo>
                  <a:pt x="1134" y="20832"/>
                  <a:pt x="3951" y="21600"/>
                  <a:pt x="7269" y="20832"/>
                </a:cubicBezTo>
                <a:cubicBezTo>
                  <a:pt x="10087" y="20018"/>
                  <a:pt x="11715" y="18437"/>
                  <a:pt x="11715" y="16810"/>
                </a:cubicBezTo>
                <a:cubicBezTo>
                  <a:pt x="11715" y="4790"/>
                  <a:pt x="11715" y="4790"/>
                  <a:pt x="11715" y="4790"/>
                </a:cubicBezTo>
                <a:cubicBezTo>
                  <a:pt x="16160" y="5603"/>
                  <a:pt x="16160" y="9580"/>
                  <a:pt x="15596" y="10393"/>
                </a:cubicBezTo>
                <a:cubicBezTo>
                  <a:pt x="15596" y="10800"/>
                  <a:pt x="16160" y="11207"/>
                  <a:pt x="16723" y="10393"/>
                </a:cubicBezTo>
                <a:cubicBezTo>
                  <a:pt x="21106" y="5197"/>
                  <a:pt x="11715" y="2802"/>
                  <a:pt x="11715" y="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395" name="Freeform 26"/>
          <p:cNvSpPr/>
          <p:nvPr/>
        </p:nvSpPr>
        <p:spPr>
          <a:xfrm>
            <a:off x="790994" y="2461467"/>
            <a:ext cx="189651" cy="19259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596" h="20493" fill="norm" stroke="1" extrusionOk="0">
                <a:moveTo>
                  <a:pt x="13011" y="13189"/>
                </a:moveTo>
                <a:cubicBezTo>
                  <a:pt x="9453" y="16723"/>
                  <a:pt x="4066" y="17171"/>
                  <a:pt x="0" y="14981"/>
                </a:cubicBezTo>
                <a:cubicBezTo>
                  <a:pt x="457" y="15876"/>
                  <a:pt x="864" y="16324"/>
                  <a:pt x="1779" y="17171"/>
                </a:cubicBezTo>
                <a:cubicBezTo>
                  <a:pt x="6302" y="21600"/>
                  <a:pt x="13011" y="21600"/>
                  <a:pt x="17585" y="17171"/>
                </a:cubicBezTo>
                <a:cubicBezTo>
                  <a:pt x="21600" y="12741"/>
                  <a:pt x="21600" y="6171"/>
                  <a:pt x="17585" y="1742"/>
                </a:cubicBezTo>
                <a:cubicBezTo>
                  <a:pt x="16670" y="1294"/>
                  <a:pt x="15755" y="448"/>
                  <a:pt x="14840" y="0"/>
                </a:cubicBezTo>
                <a:cubicBezTo>
                  <a:pt x="17585" y="4380"/>
                  <a:pt x="16670" y="9655"/>
                  <a:pt x="13011" y="13189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396" name="Freeform 27"/>
          <p:cNvSpPr/>
          <p:nvPr/>
        </p:nvSpPr>
        <p:spPr>
          <a:xfrm>
            <a:off x="1781076" y="2148740"/>
            <a:ext cx="224524" cy="17678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560" h="20695" fill="norm" stroke="1" extrusionOk="0">
                <a:moveTo>
                  <a:pt x="18211" y="2894"/>
                </a:moveTo>
                <a:cubicBezTo>
                  <a:pt x="14789" y="18"/>
                  <a:pt x="10983" y="-905"/>
                  <a:pt x="6834" y="994"/>
                </a:cubicBezTo>
                <a:cubicBezTo>
                  <a:pt x="3455" y="1971"/>
                  <a:pt x="33" y="6747"/>
                  <a:pt x="33" y="11089"/>
                </a:cubicBezTo>
                <a:cubicBezTo>
                  <a:pt x="-352" y="16408"/>
                  <a:pt x="2685" y="20695"/>
                  <a:pt x="7989" y="20695"/>
                </a:cubicBezTo>
                <a:cubicBezTo>
                  <a:pt x="14062" y="20695"/>
                  <a:pt x="15944" y="16896"/>
                  <a:pt x="15944" y="15919"/>
                </a:cubicBezTo>
                <a:cubicBezTo>
                  <a:pt x="16329" y="14942"/>
                  <a:pt x="13677" y="12554"/>
                  <a:pt x="15174" y="10601"/>
                </a:cubicBezTo>
                <a:cubicBezTo>
                  <a:pt x="17099" y="8213"/>
                  <a:pt x="18981" y="10112"/>
                  <a:pt x="19708" y="10112"/>
                </a:cubicBezTo>
                <a:cubicBezTo>
                  <a:pt x="20863" y="9624"/>
                  <a:pt x="21248" y="5825"/>
                  <a:pt x="18211" y="2894"/>
                </a:cubicBezTo>
                <a:close/>
                <a:moveTo>
                  <a:pt x="11368" y="15431"/>
                </a:moveTo>
                <a:cubicBezTo>
                  <a:pt x="10256" y="15431"/>
                  <a:pt x="9871" y="14454"/>
                  <a:pt x="9871" y="13477"/>
                </a:cubicBezTo>
                <a:cubicBezTo>
                  <a:pt x="9871" y="12554"/>
                  <a:pt x="10256" y="11577"/>
                  <a:pt x="11368" y="11577"/>
                </a:cubicBezTo>
                <a:cubicBezTo>
                  <a:pt x="12180" y="11577"/>
                  <a:pt x="12865" y="12554"/>
                  <a:pt x="12865" y="13477"/>
                </a:cubicBezTo>
                <a:cubicBezTo>
                  <a:pt x="12865" y="14454"/>
                  <a:pt x="12180" y="15431"/>
                  <a:pt x="11368" y="15431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397" name="Freeform 29"/>
          <p:cNvSpPr/>
          <p:nvPr/>
        </p:nvSpPr>
        <p:spPr>
          <a:xfrm>
            <a:off x="8644287" y="3654659"/>
            <a:ext cx="207114" cy="21533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2092" y="15790"/>
                </a:moveTo>
                <a:cubicBezTo>
                  <a:pt x="12092" y="14150"/>
                  <a:pt x="13409" y="13260"/>
                  <a:pt x="15603" y="12042"/>
                </a:cubicBezTo>
                <a:cubicBezTo>
                  <a:pt x="18187" y="10355"/>
                  <a:pt x="21600" y="8293"/>
                  <a:pt x="21600" y="3327"/>
                </a:cubicBezTo>
                <a:cubicBezTo>
                  <a:pt x="21600" y="2905"/>
                  <a:pt x="21161" y="2483"/>
                  <a:pt x="20771" y="2483"/>
                </a:cubicBezTo>
                <a:cubicBezTo>
                  <a:pt x="16870" y="2483"/>
                  <a:pt x="16870" y="2483"/>
                  <a:pt x="16870" y="2483"/>
                </a:cubicBezTo>
                <a:cubicBezTo>
                  <a:pt x="15993" y="1265"/>
                  <a:pt x="14286" y="0"/>
                  <a:pt x="10824" y="0"/>
                </a:cubicBezTo>
                <a:cubicBezTo>
                  <a:pt x="7363" y="0"/>
                  <a:pt x="5656" y="1265"/>
                  <a:pt x="4778" y="2483"/>
                </a:cubicBezTo>
                <a:cubicBezTo>
                  <a:pt x="878" y="2483"/>
                  <a:pt x="878" y="2483"/>
                  <a:pt x="878" y="2483"/>
                </a:cubicBezTo>
                <a:cubicBezTo>
                  <a:pt x="439" y="2483"/>
                  <a:pt x="0" y="2905"/>
                  <a:pt x="0" y="3327"/>
                </a:cubicBezTo>
                <a:cubicBezTo>
                  <a:pt x="0" y="8293"/>
                  <a:pt x="3023" y="10355"/>
                  <a:pt x="6046" y="12042"/>
                </a:cubicBezTo>
                <a:cubicBezTo>
                  <a:pt x="8240" y="13260"/>
                  <a:pt x="9508" y="14150"/>
                  <a:pt x="9508" y="15790"/>
                </a:cubicBezTo>
                <a:cubicBezTo>
                  <a:pt x="9508" y="17430"/>
                  <a:pt x="9508" y="17430"/>
                  <a:pt x="9508" y="17430"/>
                </a:cubicBezTo>
                <a:cubicBezTo>
                  <a:pt x="6924" y="17852"/>
                  <a:pt x="5217" y="18695"/>
                  <a:pt x="5217" y="19492"/>
                </a:cubicBezTo>
                <a:cubicBezTo>
                  <a:pt x="5217" y="20757"/>
                  <a:pt x="7801" y="21600"/>
                  <a:pt x="10824" y="21600"/>
                </a:cubicBezTo>
                <a:cubicBezTo>
                  <a:pt x="13799" y="21600"/>
                  <a:pt x="15993" y="20757"/>
                  <a:pt x="15993" y="19492"/>
                </a:cubicBezTo>
                <a:cubicBezTo>
                  <a:pt x="15993" y="18695"/>
                  <a:pt x="14725" y="17852"/>
                  <a:pt x="12092" y="17430"/>
                </a:cubicBezTo>
                <a:lnTo>
                  <a:pt x="12092" y="15790"/>
                </a:lnTo>
                <a:close/>
                <a:moveTo>
                  <a:pt x="15603" y="9933"/>
                </a:moveTo>
                <a:cubicBezTo>
                  <a:pt x="16432" y="8715"/>
                  <a:pt x="16870" y="6653"/>
                  <a:pt x="16870" y="4170"/>
                </a:cubicBezTo>
                <a:cubicBezTo>
                  <a:pt x="19893" y="4170"/>
                  <a:pt x="19893" y="4170"/>
                  <a:pt x="19893" y="4170"/>
                </a:cubicBezTo>
                <a:cubicBezTo>
                  <a:pt x="19455" y="7075"/>
                  <a:pt x="17748" y="8715"/>
                  <a:pt x="15603" y="9933"/>
                </a:cubicBezTo>
                <a:close/>
                <a:moveTo>
                  <a:pt x="10824" y="1687"/>
                </a:moveTo>
                <a:cubicBezTo>
                  <a:pt x="14286" y="1687"/>
                  <a:pt x="15603" y="2905"/>
                  <a:pt x="15603" y="3327"/>
                </a:cubicBezTo>
                <a:cubicBezTo>
                  <a:pt x="15603" y="3748"/>
                  <a:pt x="14286" y="4967"/>
                  <a:pt x="10824" y="5388"/>
                </a:cubicBezTo>
                <a:cubicBezTo>
                  <a:pt x="7363" y="4967"/>
                  <a:pt x="6046" y="3748"/>
                  <a:pt x="6046" y="3327"/>
                </a:cubicBezTo>
                <a:cubicBezTo>
                  <a:pt x="6046" y="2905"/>
                  <a:pt x="7363" y="1687"/>
                  <a:pt x="10824" y="1687"/>
                </a:cubicBezTo>
                <a:close/>
                <a:moveTo>
                  <a:pt x="1755" y="4170"/>
                </a:moveTo>
                <a:cubicBezTo>
                  <a:pt x="4778" y="4170"/>
                  <a:pt x="4778" y="4170"/>
                  <a:pt x="4778" y="4170"/>
                </a:cubicBezTo>
                <a:cubicBezTo>
                  <a:pt x="4778" y="6653"/>
                  <a:pt x="5217" y="8715"/>
                  <a:pt x="6046" y="9933"/>
                </a:cubicBezTo>
                <a:cubicBezTo>
                  <a:pt x="3901" y="8715"/>
                  <a:pt x="1755" y="7075"/>
                  <a:pt x="1755" y="4170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398" name="Freeform 33"/>
          <p:cNvSpPr/>
          <p:nvPr/>
        </p:nvSpPr>
        <p:spPr>
          <a:xfrm>
            <a:off x="7741759" y="3709752"/>
            <a:ext cx="154895" cy="1634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204" h="21267" fill="norm" stroke="1" extrusionOk="0">
                <a:moveTo>
                  <a:pt x="7750" y="21267"/>
                </a:moveTo>
                <a:cubicBezTo>
                  <a:pt x="7173" y="21267"/>
                  <a:pt x="6660" y="20719"/>
                  <a:pt x="6083" y="20172"/>
                </a:cubicBezTo>
                <a:cubicBezTo>
                  <a:pt x="379" y="13175"/>
                  <a:pt x="379" y="13175"/>
                  <a:pt x="379" y="13175"/>
                </a:cubicBezTo>
                <a:cubicBezTo>
                  <a:pt x="-198" y="12079"/>
                  <a:pt x="-198" y="11045"/>
                  <a:pt x="956" y="10497"/>
                </a:cubicBezTo>
                <a:cubicBezTo>
                  <a:pt x="2109" y="9402"/>
                  <a:pt x="3199" y="9889"/>
                  <a:pt x="3776" y="10497"/>
                </a:cubicBezTo>
                <a:cubicBezTo>
                  <a:pt x="7750" y="15365"/>
                  <a:pt x="7750" y="15365"/>
                  <a:pt x="7750" y="15365"/>
                </a:cubicBezTo>
                <a:cubicBezTo>
                  <a:pt x="16851" y="1310"/>
                  <a:pt x="16851" y="1310"/>
                  <a:pt x="16851" y="1310"/>
                </a:cubicBezTo>
                <a:cubicBezTo>
                  <a:pt x="18005" y="215"/>
                  <a:pt x="19095" y="-333"/>
                  <a:pt x="20248" y="215"/>
                </a:cubicBezTo>
                <a:cubicBezTo>
                  <a:pt x="21402" y="762"/>
                  <a:pt x="21402" y="2405"/>
                  <a:pt x="20825" y="3439"/>
                </a:cubicBezTo>
                <a:cubicBezTo>
                  <a:pt x="10057" y="20172"/>
                  <a:pt x="10057" y="20172"/>
                  <a:pt x="10057" y="20172"/>
                </a:cubicBezTo>
                <a:cubicBezTo>
                  <a:pt x="9480" y="20719"/>
                  <a:pt x="8903" y="21267"/>
                  <a:pt x="7750" y="21267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399" name="Freeform 35"/>
          <p:cNvSpPr/>
          <p:nvPr/>
        </p:nvSpPr>
        <p:spPr>
          <a:xfrm>
            <a:off x="8218905" y="4586675"/>
            <a:ext cx="166008" cy="19478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9464" y="7321"/>
                </a:moveTo>
                <a:cubicBezTo>
                  <a:pt x="16719" y="7321"/>
                  <a:pt x="16719" y="7321"/>
                  <a:pt x="16719" y="7321"/>
                </a:cubicBezTo>
                <a:cubicBezTo>
                  <a:pt x="16719" y="5504"/>
                  <a:pt x="16719" y="5504"/>
                  <a:pt x="16719" y="5504"/>
                </a:cubicBezTo>
                <a:cubicBezTo>
                  <a:pt x="16719" y="1817"/>
                  <a:pt x="14522" y="0"/>
                  <a:pt x="10739" y="0"/>
                </a:cubicBezTo>
                <a:cubicBezTo>
                  <a:pt x="6468" y="0"/>
                  <a:pt x="4820" y="1817"/>
                  <a:pt x="4820" y="5504"/>
                </a:cubicBezTo>
                <a:cubicBezTo>
                  <a:pt x="4820" y="7321"/>
                  <a:pt x="4820" y="7321"/>
                  <a:pt x="4820" y="7321"/>
                </a:cubicBezTo>
                <a:cubicBezTo>
                  <a:pt x="1525" y="7321"/>
                  <a:pt x="1525" y="7321"/>
                  <a:pt x="1525" y="7321"/>
                </a:cubicBezTo>
                <a:cubicBezTo>
                  <a:pt x="1037" y="7321"/>
                  <a:pt x="0" y="8256"/>
                  <a:pt x="0" y="9190"/>
                </a:cubicBezTo>
                <a:cubicBezTo>
                  <a:pt x="0" y="19315"/>
                  <a:pt x="0" y="19315"/>
                  <a:pt x="0" y="19315"/>
                </a:cubicBezTo>
                <a:cubicBezTo>
                  <a:pt x="0" y="19783"/>
                  <a:pt x="1037" y="20665"/>
                  <a:pt x="1525" y="20665"/>
                </a:cubicBezTo>
                <a:cubicBezTo>
                  <a:pt x="3234" y="21133"/>
                  <a:pt x="3234" y="21133"/>
                  <a:pt x="3234" y="21133"/>
                </a:cubicBezTo>
                <a:cubicBezTo>
                  <a:pt x="4271" y="21600"/>
                  <a:pt x="5369" y="21600"/>
                  <a:pt x="6468" y="21600"/>
                </a:cubicBezTo>
                <a:cubicBezTo>
                  <a:pt x="15071" y="21600"/>
                  <a:pt x="15071" y="21600"/>
                  <a:pt x="15071" y="21600"/>
                </a:cubicBezTo>
                <a:cubicBezTo>
                  <a:pt x="16169" y="21600"/>
                  <a:pt x="17268" y="21600"/>
                  <a:pt x="18305" y="21133"/>
                </a:cubicBezTo>
                <a:cubicBezTo>
                  <a:pt x="19953" y="20665"/>
                  <a:pt x="19953" y="20665"/>
                  <a:pt x="19953" y="20665"/>
                </a:cubicBezTo>
                <a:cubicBezTo>
                  <a:pt x="20502" y="20665"/>
                  <a:pt x="21600" y="19783"/>
                  <a:pt x="21600" y="19315"/>
                </a:cubicBezTo>
                <a:cubicBezTo>
                  <a:pt x="21600" y="9190"/>
                  <a:pt x="21600" y="9190"/>
                  <a:pt x="21600" y="9190"/>
                </a:cubicBezTo>
                <a:cubicBezTo>
                  <a:pt x="21600" y="8256"/>
                  <a:pt x="20502" y="7321"/>
                  <a:pt x="19464" y="7321"/>
                </a:cubicBezTo>
                <a:close/>
                <a:moveTo>
                  <a:pt x="7505" y="5037"/>
                </a:moveTo>
                <a:cubicBezTo>
                  <a:pt x="7505" y="3219"/>
                  <a:pt x="9153" y="2285"/>
                  <a:pt x="10739" y="2285"/>
                </a:cubicBezTo>
                <a:cubicBezTo>
                  <a:pt x="12386" y="2285"/>
                  <a:pt x="13973" y="3219"/>
                  <a:pt x="13973" y="5037"/>
                </a:cubicBezTo>
                <a:cubicBezTo>
                  <a:pt x="13973" y="7321"/>
                  <a:pt x="13973" y="7321"/>
                  <a:pt x="13973" y="7321"/>
                </a:cubicBezTo>
                <a:cubicBezTo>
                  <a:pt x="7505" y="7321"/>
                  <a:pt x="7505" y="7321"/>
                  <a:pt x="7505" y="7321"/>
                </a:cubicBezTo>
                <a:lnTo>
                  <a:pt x="7505" y="5037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400" name="Freeform 37"/>
          <p:cNvSpPr/>
          <p:nvPr/>
        </p:nvSpPr>
        <p:spPr>
          <a:xfrm>
            <a:off x="8225375" y="3729740"/>
            <a:ext cx="107401" cy="1218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990" h="21072" fill="norm" stroke="1" extrusionOk="0">
                <a:moveTo>
                  <a:pt x="20380" y="16951"/>
                </a:moveTo>
                <a:cubicBezTo>
                  <a:pt x="14053" y="10455"/>
                  <a:pt x="14053" y="10455"/>
                  <a:pt x="14053" y="10455"/>
                </a:cubicBezTo>
                <a:cubicBezTo>
                  <a:pt x="20380" y="3959"/>
                  <a:pt x="20380" y="3959"/>
                  <a:pt x="20380" y="3959"/>
                </a:cubicBezTo>
                <a:cubicBezTo>
                  <a:pt x="21193" y="3228"/>
                  <a:pt x="21193" y="1766"/>
                  <a:pt x="20380" y="1035"/>
                </a:cubicBezTo>
                <a:cubicBezTo>
                  <a:pt x="19657" y="-345"/>
                  <a:pt x="18030" y="-345"/>
                  <a:pt x="16313" y="1035"/>
                </a:cubicBezTo>
                <a:cubicBezTo>
                  <a:pt x="10800" y="6801"/>
                  <a:pt x="10800" y="6801"/>
                  <a:pt x="10800" y="6801"/>
                </a:cubicBezTo>
                <a:cubicBezTo>
                  <a:pt x="5196" y="1035"/>
                  <a:pt x="5196" y="1035"/>
                  <a:pt x="5196" y="1035"/>
                </a:cubicBezTo>
                <a:cubicBezTo>
                  <a:pt x="3570" y="-345"/>
                  <a:pt x="1943" y="-345"/>
                  <a:pt x="1220" y="1035"/>
                </a:cubicBezTo>
                <a:cubicBezTo>
                  <a:pt x="-407" y="1766"/>
                  <a:pt x="-407" y="3228"/>
                  <a:pt x="1220" y="3959"/>
                </a:cubicBezTo>
                <a:cubicBezTo>
                  <a:pt x="7546" y="10455"/>
                  <a:pt x="7546" y="10455"/>
                  <a:pt x="7546" y="10455"/>
                </a:cubicBezTo>
                <a:cubicBezTo>
                  <a:pt x="1220" y="16951"/>
                  <a:pt x="1220" y="16951"/>
                  <a:pt x="1220" y="16951"/>
                </a:cubicBezTo>
                <a:cubicBezTo>
                  <a:pt x="-407" y="17601"/>
                  <a:pt x="-407" y="19793"/>
                  <a:pt x="1220" y="20524"/>
                </a:cubicBezTo>
                <a:cubicBezTo>
                  <a:pt x="1943" y="21255"/>
                  <a:pt x="3570" y="21255"/>
                  <a:pt x="5196" y="20524"/>
                </a:cubicBezTo>
                <a:cubicBezTo>
                  <a:pt x="10800" y="14028"/>
                  <a:pt x="10800" y="14028"/>
                  <a:pt x="10800" y="14028"/>
                </a:cubicBezTo>
                <a:cubicBezTo>
                  <a:pt x="16313" y="20524"/>
                  <a:pt x="16313" y="20524"/>
                  <a:pt x="16313" y="20524"/>
                </a:cubicBezTo>
                <a:cubicBezTo>
                  <a:pt x="18030" y="21255"/>
                  <a:pt x="19657" y="21255"/>
                  <a:pt x="20380" y="20524"/>
                </a:cubicBezTo>
                <a:cubicBezTo>
                  <a:pt x="21193" y="19793"/>
                  <a:pt x="21193" y="17601"/>
                  <a:pt x="20380" y="16951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401" name="Freeform 44"/>
          <p:cNvSpPr/>
          <p:nvPr/>
        </p:nvSpPr>
        <p:spPr>
          <a:xfrm>
            <a:off x="8681332" y="4578458"/>
            <a:ext cx="166007" cy="2112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9464" y="8458"/>
                </a:moveTo>
                <a:cubicBezTo>
                  <a:pt x="16780" y="8458"/>
                  <a:pt x="16780" y="8458"/>
                  <a:pt x="16780" y="8458"/>
                </a:cubicBezTo>
                <a:cubicBezTo>
                  <a:pt x="16780" y="5496"/>
                  <a:pt x="16780" y="5496"/>
                  <a:pt x="16780" y="5496"/>
                </a:cubicBezTo>
                <a:cubicBezTo>
                  <a:pt x="16780" y="2103"/>
                  <a:pt x="14522" y="0"/>
                  <a:pt x="10800" y="0"/>
                </a:cubicBezTo>
                <a:cubicBezTo>
                  <a:pt x="6468" y="0"/>
                  <a:pt x="4820" y="2103"/>
                  <a:pt x="4820" y="5496"/>
                </a:cubicBezTo>
                <a:cubicBezTo>
                  <a:pt x="4820" y="5926"/>
                  <a:pt x="4820" y="5926"/>
                  <a:pt x="4820" y="5926"/>
                </a:cubicBezTo>
                <a:cubicBezTo>
                  <a:pt x="7566" y="5926"/>
                  <a:pt x="7566" y="5926"/>
                  <a:pt x="7566" y="5926"/>
                </a:cubicBezTo>
                <a:cubicBezTo>
                  <a:pt x="7566" y="5065"/>
                  <a:pt x="7566" y="5065"/>
                  <a:pt x="7566" y="5065"/>
                </a:cubicBezTo>
                <a:cubicBezTo>
                  <a:pt x="7566" y="3393"/>
                  <a:pt x="9153" y="2533"/>
                  <a:pt x="10800" y="2533"/>
                </a:cubicBezTo>
                <a:cubicBezTo>
                  <a:pt x="12386" y="2533"/>
                  <a:pt x="14034" y="3393"/>
                  <a:pt x="14034" y="5065"/>
                </a:cubicBezTo>
                <a:cubicBezTo>
                  <a:pt x="14034" y="8458"/>
                  <a:pt x="14034" y="8458"/>
                  <a:pt x="14034" y="8458"/>
                </a:cubicBezTo>
                <a:cubicBezTo>
                  <a:pt x="1586" y="8458"/>
                  <a:pt x="1586" y="8458"/>
                  <a:pt x="1586" y="8458"/>
                </a:cubicBezTo>
                <a:cubicBezTo>
                  <a:pt x="1037" y="8458"/>
                  <a:pt x="0" y="9319"/>
                  <a:pt x="0" y="9749"/>
                </a:cubicBezTo>
                <a:cubicBezTo>
                  <a:pt x="0" y="19067"/>
                  <a:pt x="0" y="19067"/>
                  <a:pt x="0" y="19067"/>
                </a:cubicBezTo>
                <a:cubicBezTo>
                  <a:pt x="0" y="19497"/>
                  <a:pt x="1037" y="20310"/>
                  <a:pt x="1586" y="20740"/>
                </a:cubicBezTo>
                <a:cubicBezTo>
                  <a:pt x="3234" y="21170"/>
                  <a:pt x="3234" y="21170"/>
                  <a:pt x="3234" y="21170"/>
                </a:cubicBezTo>
                <a:cubicBezTo>
                  <a:pt x="4332" y="21170"/>
                  <a:pt x="5369" y="21600"/>
                  <a:pt x="6468" y="21600"/>
                </a:cubicBezTo>
                <a:cubicBezTo>
                  <a:pt x="15132" y="21600"/>
                  <a:pt x="15132" y="21600"/>
                  <a:pt x="15132" y="21600"/>
                </a:cubicBezTo>
                <a:cubicBezTo>
                  <a:pt x="16231" y="21600"/>
                  <a:pt x="17268" y="21170"/>
                  <a:pt x="18366" y="21170"/>
                </a:cubicBezTo>
                <a:cubicBezTo>
                  <a:pt x="20014" y="20740"/>
                  <a:pt x="20014" y="20740"/>
                  <a:pt x="20014" y="20740"/>
                </a:cubicBezTo>
                <a:cubicBezTo>
                  <a:pt x="20502" y="20310"/>
                  <a:pt x="21600" y="19497"/>
                  <a:pt x="21600" y="19067"/>
                </a:cubicBezTo>
                <a:cubicBezTo>
                  <a:pt x="21600" y="9749"/>
                  <a:pt x="21600" y="9749"/>
                  <a:pt x="21600" y="9749"/>
                </a:cubicBezTo>
                <a:cubicBezTo>
                  <a:pt x="21600" y="9319"/>
                  <a:pt x="20502" y="8458"/>
                  <a:pt x="19464" y="8458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402" name="Freeform 46"/>
          <p:cNvSpPr/>
          <p:nvPr/>
        </p:nvSpPr>
        <p:spPr>
          <a:xfrm>
            <a:off x="6361841" y="4100967"/>
            <a:ext cx="215333" cy="20506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7045" y="16420"/>
                </a:moveTo>
                <a:cubicBezTo>
                  <a:pt x="14134" y="15149"/>
                  <a:pt x="13336" y="14270"/>
                  <a:pt x="13336" y="12119"/>
                </a:cubicBezTo>
                <a:cubicBezTo>
                  <a:pt x="13336" y="11240"/>
                  <a:pt x="14134" y="11680"/>
                  <a:pt x="14557" y="9529"/>
                </a:cubicBezTo>
                <a:cubicBezTo>
                  <a:pt x="14557" y="8601"/>
                  <a:pt x="15402" y="9529"/>
                  <a:pt x="15402" y="7379"/>
                </a:cubicBezTo>
                <a:cubicBezTo>
                  <a:pt x="15402" y="6451"/>
                  <a:pt x="14979" y="6451"/>
                  <a:pt x="14979" y="6451"/>
                </a:cubicBezTo>
                <a:cubicBezTo>
                  <a:pt x="14979" y="6451"/>
                  <a:pt x="15402" y="5180"/>
                  <a:pt x="15402" y="4300"/>
                </a:cubicBezTo>
                <a:cubicBezTo>
                  <a:pt x="15402" y="2981"/>
                  <a:pt x="14979" y="0"/>
                  <a:pt x="10800" y="0"/>
                </a:cubicBezTo>
                <a:cubicBezTo>
                  <a:pt x="6621" y="0"/>
                  <a:pt x="6198" y="2981"/>
                  <a:pt x="6198" y="4300"/>
                </a:cubicBezTo>
                <a:cubicBezTo>
                  <a:pt x="6198" y="5180"/>
                  <a:pt x="6621" y="6451"/>
                  <a:pt x="6621" y="6451"/>
                </a:cubicBezTo>
                <a:cubicBezTo>
                  <a:pt x="6621" y="6451"/>
                  <a:pt x="6198" y="6451"/>
                  <a:pt x="6198" y="7379"/>
                </a:cubicBezTo>
                <a:cubicBezTo>
                  <a:pt x="6198" y="9529"/>
                  <a:pt x="7043" y="8601"/>
                  <a:pt x="7043" y="9529"/>
                </a:cubicBezTo>
                <a:cubicBezTo>
                  <a:pt x="7466" y="11680"/>
                  <a:pt x="8311" y="11240"/>
                  <a:pt x="8311" y="12119"/>
                </a:cubicBezTo>
                <a:cubicBezTo>
                  <a:pt x="8311" y="14270"/>
                  <a:pt x="7466" y="15149"/>
                  <a:pt x="4555" y="16420"/>
                </a:cubicBezTo>
                <a:cubicBezTo>
                  <a:pt x="1643" y="17300"/>
                  <a:pt x="0" y="18570"/>
                  <a:pt x="0" y="19450"/>
                </a:cubicBezTo>
                <a:cubicBezTo>
                  <a:pt x="0" y="19890"/>
                  <a:pt x="0" y="21600"/>
                  <a:pt x="0" y="21600"/>
                </a:cubicBezTo>
                <a:cubicBezTo>
                  <a:pt x="10800" y="21600"/>
                  <a:pt x="10800" y="21600"/>
                  <a:pt x="10800" y="21600"/>
                </a:cubicBezTo>
                <a:cubicBezTo>
                  <a:pt x="21600" y="21600"/>
                  <a:pt x="21600" y="21600"/>
                  <a:pt x="21600" y="21600"/>
                </a:cubicBezTo>
                <a:cubicBezTo>
                  <a:pt x="21600" y="21600"/>
                  <a:pt x="21600" y="19890"/>
                  <a:pt x="21600" y="19450"/>
                </a:cubicBezTo>
                <a:cubicBezTo>
                  <a:pt x="21600" y="18570"/>
                  <a:pt x="19957" y="17300"/>
                  <a:pt x="17045" y="1642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403" name="Freeform 47"/>
          <p:cNvSpPr/>
          <p:nvPr/>
        </p:nvSpPr>
        <p:spPr>
          <a:xfrm>
            <a:off x="6816049" y="4105080"/>
            <a:ext cx="231778" cy="20300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21600"/>
                </a:moveTo>
                <a:cubicBezTo>
                  <a:pt x="21600" y="21600"/>
                  <a:pt x="21600" y="16772"/>
                  <a:pt x="21165" y="16324"/>
                </a:cubicBezTo>
                <a:cubicBezTo>
                  <a:pt x="20818" y="15876"/>
                  <a:pt x="20079" y="15030"/>
                  <a:pt x="18471" y="14582"/>
                </a:cubicBezTo>
                <a:cubicBezTo>
                  <a:pt x="16950" y="13687"/>
                  <a:pt x="16167" y="12791"/>
                  <a:pt x="16167" y="11497"/>
                </a:cubicBezTo>
                <a:cubicBezTo>
                  <a:pt x="16167" y="10601"/>
                  <a:pt x="16950" y="11049"/>
                  <a:pt x="16950" y="9755"/>
                </a:cubicBezTo>
                <a:cubicBezTo>
                  <a:pt x="16950" y="8859"/>
                  <a:pt x="17732" y="9755"/>
                  <a:pt x="17732" y="7913"/>
                </a:cubicBezTo>
                <a:cubicBezTo>
                  <a:pt x="17732" y="7515"/>
                  <a:pt x="17341" y="7515"/>
                  <a:pt x="17341" y="7515"/>
                </a:cubicBezTo>
                <a:cubicBezTo>
                  <a:pt x="17341" y="7515"/>
                  <a:pt x="17732" y="6619"/>
                  <a:pt x="17732" y="5724"/>
                </a:cubicBezTo>
                <a:cubicBezTo>
                  <a:pt x="17732" y="4877"/>
                  <a:pt x="17341" y="3086"/>
                  <a:pt x="15037" y="3086"/>
                </a:cubicBezTo>
                <a:cubicBezTo>
                  <a:pt x="12734" y="3086"/>
                  <a:pt x="12343" y="4877"/>
                  <a:pt x="12343" y="5724"/>
                </a:cubicBezTo>
                <a:cubicBezTo>
                  <a:pt x="12343" y="6619"/>
                  <a:pt x="12734" y="7515"/>
                  <a:pt x="12734" y="7515"/>
                </a:cubicBezTo>
                <a:cubicBezTo>
                  <a:pt x="12734" y="7515"/>
                  <a:pt x="12343" y="7515"/>
                  <a:pt x="12343" y="7913"/>
                </a:cubicBezTo>
                <a:cubicBezTo>
                  <a:pt x="12343" y="9755"/>
                  <a:pt x="12734" y="8859"/>
                  <a:pt x="13125" y="9755"/>
                </a:cubicBezTo>
                <a:cubicBezTo>
                  <a:pt x="13125" y="11049"/>
                  <a:pt x="13516" y="10601"/>
                  <a:pt x="13516" y="11497"/>
                </a:cubicBezTo>
                <a:cubicBezTo>
                  <a:pt x="13516" y="12393"/>
                  <a:pt x="13516" y="13239"/>
                  <a:pt x="12734" y="13687"/>
                </a:cubicBezTo>
                <a:cubicBezTo>
                  <a:pt x="16167" y="15876"/>
                  <a:pt x="16559" y="15876"/>
                  <a:pt x="16559" y="18116"/>
                </a:cubicBezTo>
                <a:cubicBezTo>
                  <a:pt x="16559" y="21600"/>
                  <a:pt x="16559" y="21600"/>
                  <a:pt x="16559" y="21600"/>
                </a:cubicBezTo>
                <a:lnTo>
                  <a:pt x="21600" y="21600"/>
                </a:lnTo>
                <a:close/>
                <a:moveTo>
                  <a:pt x="11213" y="15030"/>
                </a:moveTo>
                <a:cubicBezTo>
                  <a:pt x="8866" y="14135"/>
                  <a:pt x="8127" y="13239"/>
                  <a:pt x="8127" y="11497"/>
                </a:cubicBezTo>
                <a:cubicBezTo>
                  <a:pt x="8127" y="10153"/>
                  <a:pt x="8866" y="10601"/>
                  <a:pt x="9257" y="8361"/>
                </a:cubicBezTo>
                <a:cubicBezTo>
                  <a:pt x="9257" y="7913"/>
                  <a:pt x="10039" y="8361"/>
                  <a:pt x="10039" y="6619"/>
                </a:cubicBezTo>
                <a:cubicBezTo>
                  <a:pt x="10039" y="5724"/>
                  <a:pt x="9648" y="5724"/>
                  <a:pt x="9648" y="5724"/>
                </a:cubicBezTo>
                <a:cubicBezTo>
                  <a:pt x="9648" y="5724"/>
                  <a:pt x="9648" y="4429"/>
                  <a:pt x="10039" y="3534"/>
                </a:cubicBezTo>
                <a:cubicBezTo>
                  <a:pt x="10039" y="2638"/>
                  <a:pt x="9257" y="0"/>
                  <a:pt x="6563" y="0"/>
                </a:cubicBezTo>
                <a:cubicBezTo>
                  <a:pt x="3477" y="0"/>
                  <a:pt x="3086" y="2638"/>
                  <a:pt x="3086" y="3534"/>
                </a:cubicBezTo>
                <a:cubicBezTo>
                  <a:pt x="3086" y="4429"/>
                  <a:pt x="3086" y="5724"/>
                  <a:pt x="3086" y="5724"/>
                </a:cubicBezTo>
                <a:cubicBezTo>
                  <a:pt x="3086" y="5724"/>
                  <a:pt x="3086" y="5724"/>
                  <a:pt x="3086" y="6619"/>
                </a:cubicBezTo>
                <a:cubicBezTo>
                  <a:pt x="3086" y="8361"/>
                  <a:pt x="3477" y="7913"/>
                  <a:pt x="3868" y="8361"/>
                </a:cubicBezTo>
                <a:cubicBezTo>
                  <a:pt x="3868" y="10601"/>
                  <a:pt x="4650" y="10153"/>
                  <a:pt x="4650" y="11497"/>
                </a:cubicBezTo>
                <a:cubicBezTo>
                  <a:pt x="4650" y="13239"/>
                  <a:pt x="3868" y="14135"/>
                  <a:pt x="1956" y="15030"/>
                </a:cubicBezTo>
                <a:cubicBezTo>
                  <a:pt x="1173" y="15429"/>
                  <a:pt x="0" y="15876"/>
                  <a:pt x="0" y="17220"/>
                </a:cubicBezTo>
                <a:cubicBezTo>
                  <a:pt x="0" y="21600"/>
                  <a:pt x="0" y="21600"/>
                  <a:pt x="0" y="21600"/>
                </a:cubicBezTo>
                <a:cubicBezTo>
                  <a:pt x="15037" y="21600"/>
                  <a:pt x="15037" y="21600"/>
                  <a:pt x="15037" y="21600"/>
                </a:cubicBezTo>
                <a:cubicBezTo>
                  <a:pt x="15037" y="21600"/>
                  <a:pt x="15037" y="18962"/>
                  <a:pt x="15037" y="18116"/>
                </a:cubicBezTo>
                <a:cubicBezTo>
                  <a:pt x="15037" y="17220"/>
                  <a:pt x="13125" y="16324"/>
                  <a:pt x="11213" y="15030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404" name="Freeform 48"/>
          <p:cNvSpPr/>
          <p:nvPr/>
        </p:nvSpPr>
        <p:spPr>
          <a:xfrm>
            <a:off x="4978665" y="4125629"/>
            <a:ext cx="207115" cy="15573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21600"/>
                </a:moveTo>
                <a:cubicBezTo>
                  <a:pt x="21600" y="21600"/>
                  <a:pt x="19411" y="6300"/>
                  <a:pt x="8659" y="6300"/>
                </a:cubicBezTo>
                <a:cubicBezTo>
                  <a:pt x="8659" y="0"/>
                  <a:pt x="8659" y="0"/>
                  <a:pt x="8659" y="0"/>
                </a:cubicBezTo>
                <a:cubicBezTo>
                  <a:pt x="0" y="10221"/>
                  <a:pt x="0" y="10221"/>
                  <a:pt x="0" y="10221"/>
                </a:cubicBezTo>
                <a:cubicBezTo>
                  <a:pt x="8659" y="21021"/>
                  <a:pt x="8659" y="21021"/>
                  <a:pt x="8659" y="21021"/>
                </a:cubicBezTo>
                <a:cubicBezTo>
                  <a:pt x="8659" y="14207"/>
                  <a:pt x="8659" y="14207"/>
                  <a:pt x="8659" y="14207"/>
                </a:cubicBezTo>
                <a:cubicBezTo>
                  <a:pt x="14254" y="14207"/>
                  <a:pt x="18535" y="14786"/>
                  <a:pt x="21600" y="2160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405" name="Freeform 49"/>
          <p:cNvSpPr/>
          <p:nvPr/>
        </p:nvSpPr>
        <p:spPr>
          <a:xfrm>
            <a:off x="5903521" y="4125629"/>
            <a:ext cx="207115" cy="15573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2970" y="14207"/>
                </a:moveTo>
                <a:cubicBezTo>
                  <a:pt x="12970" y="21021"/>
                  <a:pt x="12970" y="21021"/>
                  <a:pt x="12970" y="21021"/>
                </a:cubicBezTo>
                <a:cubicBezTo>
                  <a:pt x="21600" y="10221"/>
                  <a:pt x="21600" y="10221"/>
                  <a:pt x="21600" y="10221"/>
                </a:cubicBezTo>
                <a:cubicBezTo>
                  <a:pt x="12970" y="0"/>
                  <a:pt x="12970" y="0"/>
                  <a:pt x="12970" y="0"/>
                </a:cubicBezTo>
                <a:cubicBezTo>
                  <a:pt x="12970" y="6300"/>
                  <a:pt x="12970" y="6300"/>
                  <a:pt x="12970" y="6300"/>
                </a:cubicBezTo>
                <a:cubicBezTo>
                  <a:pt x="2194" y="6300"/>
                  <a:pt x="0" y="21600"/>
                  <a:pt x="0" y="21600"/>
                </a:cubicBezTo>
                <a:cubicBezTo>
                  <a:pt x="3023" y="14786"/>
                  <a:pt x="7363" y="14207"/>
                  <a:pt x="12970" y="14207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406" name="Freeform 50"/>
          <p:cNvSpPr/>
          <p:nvPr/>
        </p:nvSpPr>
        <p:spPr>
          <a:xfrm>
            <a:off x="364516" y="4112741"/>
            <a:ext cx="184813" cy="18384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74" h="19365" fill="norm" stroke="1" extrusionOk="0">
                <a:moveTo>
                  <a:pt x="11045" y="11319"/>
                </a:moveTo>
                <a:cubicBezTo>
                  <a:pt x="9338" y="13030"/>
                  <a:pt x="7144" y="14740"/>
                  <a:pt x="6315" y="13909"/>
                </a:cubicBezTo>
                <a:cubicBezTo>
                  <a:pt x="4999" y="12590"/>
                  <a:pt x="4121" y="11710"/>
                  <a:pt x="1537" y="13909"/>
                </a:cubicBezTo>
                <a:cubicBezTo>
                  <a:pt x="-1486" y="16060"/>
                  <a:pt x="659" y="17770"/>
                  <a:pt x="1976" y="18650"/>
                </a:cubicBezTo>
                <a:cubicBezTo>
                  <a:pt x="3244" y="20360"/>
                  <a:pt x="8461" y="19089"/>
                  <a:pt x="13629" y="13909"/>
                </a:cubicBezTo>
                <a:cubicBezTo>
                  <a:pt x="18798" y="8729"/>
                  <a:pt x="20114" y="3500"/>
                  <a:pt x="18798" y="1741"/>
                </a:cubicBezTo>
                <a:cubicBezTo>
                  <a:pt x="17530" y="470"/>
                  <a:pt x="16213" y="-1240"/>
                  <a:pt x="14068" y="1350"/>
                </a:cubicBezTo>
                <a:cubicBezTo>
                  <a:pt x="11923" y="3940"/>
                  <a:pt x="12800" y="4771"/>
                  <a:pt x="14068" y="6139"/>
                </a:cubicBezTo>
                <a:cubicBezTo>
                  <a:pt x="14946" y="6921"/>
                  <a:pt x="13239" y="9120"/>
                  <a:pt x="11045" y="11319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407" name="Freeform 51"/>
          <p:cNvSpPr/>
          <p:nvPr/>
        </p:nvSpPr>
        <p:spPr>
          <a:xfrm>
            <a:off x="2203544" y="4137962"/>
            <a:ext cx="208200" cy="13312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885" h="21600" fill="norm" stroke="1" extrusionOk="0">
                <a:moveTo>
                  <a:pt x="488" y="2054"/>
                </a:moveTo>
                <a:cubicBezTo>
                  <a:pt x="1286" y="2662"/>
                  <a:pt x="9175" y="9507"/>
                  <a:pt x="9175" y="9507"/>
                </a:cubicBezTo>
                <a:cubicBezTo>
                  <a:pt x="9598" y="10115"/>
                  <a:pt x="10020" y="10115"/>
                  <a:pt x="10490" y="10115"/>
                </a:cubicBezTo>
                <a:cubicBezTo>
                  <a:pt x="10866" y="10115"/>
                  <a:pt x="11288" y="10115"/>
                  <a:pt x="11288" y="9507"/>
                </a:cubicBezTo>
                <a:cubicBezTo>
                  <a:pt x="11664" y="9507"/>
                  <a:pt x="19600" y="2662"/>
                  <a:pt x="20022" y="2054"/>
                </a:cubicBezTo>
                <a:cubicBezTo>
                  <a:pt x="20867" y="1369"/>
                  <a:pt x="21243" y="0"/>
                  <a:pt x="20445" y="0"/>
                </a:cubicBezTo>
                <a:cubicBezTo>
                  <a:pt x="488" y="0"/>
                  <a:pt x="488" y="0"/>
                  <a:pt x="488" y="0"/>
                </a:cubicBezTo>
                <a:cubicBezTo>
                  <a:pt x="-357" y="0"/>
                  <a:pt x="66" y="1369"/>
                  <a:pt x="488" y="2054"/>
                </a:cubicBezTo>
                <a:close/>
                <a:moveTo>
                  <a:pt x="20445" y="6085"/>
                </a:moveTo>
                <a:cubicBezTo>
                  <a:pt x="20022" y="6085"/>
                  <a:pt x="11664" y="12854"/>
                  <a:pt x="11288" y="13538"/>
                </a:cubicBezTo>
                <a:cubicBezTo>
                  <a:pt x="11288" y="13538"/>
                  <a:pt x="10866" y="13538"/>
                  <a:pt x="10490" y="13538"/>
                </a:cubicBezTo>
                <a:cubicBezTo>
                  <a:pt x="10020" y="13538"/>
                  <a:pt x="9598" y="13538"/>
                  <a:pt x="9175" y="13538"/>
                </a:cubicBezTo>
                <a:cubicBezTo>
                  <a:pt x="8753" y="12854"/>
                  <a:pt x="911" y="6085"/>
                  <a:pt x="488" y="6085"/>
                </a:cubicBezTo>
                <a:cubicBezTo>
                  <a:pt x="66" y="5476"/>
                  <a:pt x="66" y="6085"/>
                  <a:pt x="66" y="6085"/>
                </a:cubicBezTo>
                <a:cubicBezTo>
                  <a:pt x="66" y="6693"/>
                  <a:pt x="66" y="20231"/>
                  <a:pt x="66" y="20231"/>
                </a:cubicBezTo>
                <a:cubicBezTo>
                  <a:pt x="66" y="20915"/>
                  <a:pt x="488" y="21600"/>
                  <a:pt x="1286" y="21600"/>
                </a:cubicBezTo>
                <a:cubicBezTo>
                  <a:pt x="19600" y="21600"/>
                  <a:pt x="19600" y="21600"/>
                  <a:pt x="19600" y="21600"/>
                </a:cubicBezTo>
                <a:cubicBezTo>
                  <a:pt x="20445" y="21600"/>
                  <a:pt x="20867" y="20915"/>
                  <a:pt x="20867" y="20231"/>
                </a:cubicBezTo>
                <a:cubicBezTo>
                  <a:pt x="20867" y="20231"/>
                  <a:pt x="20867" y="6693"/>
                  <a:pt x="20867" y="6085"/>
                </a:cubicBezTo>
                <a:cubicBezTo>
                  <a:pt x="20867" y="6085"/>
                  <a:pt x="20867" y="5476"/>
                  <a:pt x="20445" y="6085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408" name="Freeform 52"/>
          <p:cNvSpPr/>
          <p:nvPr/>
        </p:nvSpPr>
        <p:spPr>
          <a:xfrm>
            <a:off x="4049209" y="4091251"/>
            <a:ext cx="215819" cy="2291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852" h="21356" fill="norm" stroke="1" extrusionOk="0">
                <a:moveTo>
                  <a:pt x="5262" y="21356"/>
                </a:moveTo>
                <a:cubicBezTo>
                  <a:pt x="4042" y="21356"/>
                  <a:pt x="2460" y="20530"/>
                  <a:pt x="1647" y="19748"/>
                </a:cubicBezTo>
                <a:cubicBezTo>
                  <a:pt x="-341" y="17836"/>
                  <a:pt x="-748" y="14402"/>
                  <a:pt x="1647" y="12099"/>
                </a:cubicBezTo>
                <a:cubicBezTo>
                  <a:pt x="3274" y="10534"/>
                  <a:pt x="9645" y="4363"/>
                  <a:pt x="12854" y="1277"/>
                </a:cubicBezTo>
                <a:cubicBezTo>
                  <a:pt x="14074" y="147"/>
                  <a:pt x="15655" y="-244"/>
                  <a:pt x="16875" y="147"/>
                </a:cubicBezTo>
                <a:cubicBezTo>
                  <a:pt x="18050" y="538"/>
                  <a:pt x="19270" y="1668"/>
                  <a:pt x="19677" y="2842"/>
                </a:cubicBezTo>
                <a:cubicBezTo>
                  <a:pt x="20084" y="3972"/>
                  <a:pt x="19677" y="5536"/>
                  <a:pt x="18457" y="6666"/>
                </a:cubicBezTo>
                <a:cubicBezTo>
                  <a:pt x="8064" y="16706"/>
                  <a:pt x="8064" y="16706"/>
                  <a:pt x="8064" y="16706"/>
                </a:cubicBezTo>
                <a:cubicBezTo>
                  <a:pt x="7250" y="17445"/>
                  <a:pt x="6437" y="17836"/>
                  <a:pt x="6030" y="17836"/>
                </a:cubicBezTo>
                <a:cubicBezTo>
                  <a:pt x="5262" y="17836"/>
                  <a:pt x="4449" y="17836"/>
                  <a:pt x="4042" y="17097"/>
                </a:cubicBezTo>
                <a:cubicBezTo>
                  <a:pt x="3274" y="16315"/>
                  <a:pt x="3274" y="15141"/>
                  <a:pt x="4449" y="13620"/>
                </a:cubicBezTo>
                <a:cubicBezTo>
                  <a:pt x="12085" y="6275"/>
                  <a:pt x="12085" y="6275"/>
                  <a:pt x="12085" y="6275"/>
                </a:cubicBezTo>
                <a:cubicBezTo>
                  <a:pt x="12492" y="6275"/>
                  <a:pt x="12854" y="6275"/>
                  <a:pt x="13215" y="6275"/>
                </a:cubicBezTo>
                <a:cubicBezTo>
                  <a:pt x="13215" y="6666"/>
                  <a:pt x="13215" y="7057"/>
                  <a:pt x="13215" y="7492"/>
                </a:cubicBezTo>
                <a:cubicBezTo>
                  <a:pt x="5669" y="14750"/>
                  <a:pt x="5669" y="14750"/>
                  <a:pt x="5669" y="14750"/>
                </a:cubicBezTo>
                <a:cubicBezTo>
                  <a:pt x="4855" y="15141"/>
                  <a:pt x="4855" y="15923"/>
                  <a:pt x="5262" y="16315"/>
                </a:cubicBezTo>
                <a:lnTo>
                  <a:pt x="5669" y="16315"/>
                </a:lnTo>
                <a:cubicBezTo>
                  <a:pt x="6030" y="16315"/>
                  <a:pt x="6437" y="15923"/>
                  <a:pt x="6844" y="15923"/>
                </a:cubicBezTo>
                <a:cubicBezTo>
                  <a:pt x="17282" y="5536"/>
                  <a:pt x="17282" y="5536"/>
                  <a:pt x="17282" y="5536"/>
                </a:cubicBezTo>
                <a:cubicBezTo>
                  <a:pt x="18050" y="4754"/>
                  <a:pt x="18457" y="3972"/>
                  <a:pt x="18050" y="3233"/>
                </a:cubicBezTo>
                <a:cubicBezTo>
                  <a:pt x="18050" y="2451"/>
                  <a:pt x="17282" y="1668"/>
                  <a:pt x="16469" y="1668"/>
                </a:cubicBezTo>
                <a:cubicBezTo>
                  <a:pt x="15655" y="1277"/>
                  <a:pt x="14887" y="1668"/>
                  <a:pt x="14074" y="2451"/>
                </a:cubicBezTo>
                <a:cubicBezTo>
                  <a:pt x="10820" y="5536"/>
                  <a:pt x="4449" y="11708"/>
                  <a:pt x="2867" y="12838"/>
                </a:cubicBezTo>
                <a:cubicBezTo>
                  <a:pt x="879" y="15141"/>
                  <a:pt x="1240" y="17445"/>
                  <a:pt x="2867" y="18618"/>
                </a:cubicBezTo>
                <a:cubicBezTo>
                  <a:pt x="4042" y="19748"/>
                  <a:pt x="6437" y="20530"/>
                  <a:pt x="8425" y="18227"/>
                </a:cubicBezTo>
                <a:cubicBezTo>
                  <a:pt x="19677" y="7840"/>
                  <a:pt x="19677" y="7840"/>
                  <a:pt x="19677" y="7840"/>
                </a:cubicBezTo>
                <a:cubicBezTo>
                  <a:pt x="20084" y="7492"/>
                  <a:pt x="20445" y="7492"/>
                  <a:pt x="20852" y="7840"/>
                </a:cubicBezTo>
                <a:lnTo>
                  <a:pt x="20852" y="8579"/>
                </a:lnTo>
                <a:cubicBezTo>
                  <a:pt x="9645" y="19400"/>
                  <a:pt x="9645" y="19400"/>
                  <a:pt x="9645" y="19400"/>
                </a:cubicBezTo>
                <a:cubicBezTo>
                  <a:pt x="8425" y="20530"/>
                  <a:pt x="6844" y="21356"/>
                  <a:pt x="5262" y="21356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409" name="Freeform 53"/>
          <p:cNvSpPr/>
          <p:nvPr/>
        </p:nvSpPr>
        <p:spPr>
          <a:xfrm>
            <a:off x="5428762" y="4125629"/>
            <a:ext cx="231776" cy="15573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7708" y="4500"/>
                </a:moveTo>
                <a:cubicBezTo>
                  <a:pt x="7708" y="0"/>
                  <a:pt x="7708" y="0"/>
                  <a:pt x="7708" y="0"/>
                </a:cubicBezTo>
                <a:cubicBezTo>
                  <a:pt x="0" y="10221"/>
                  <a:pt x="0" y="10221"/>
                  <a:pt x="0" y="10221"/>
                </a:cubicBezTo>
                <a:cubicBezTo>
                  <a:pt x="7708" y="21021"/>
                  <a:pt x="7708" y="21021"/>
                  <a:pt x="7708" y="21021"/>
                </a:cubicBezTo>
                <a:cubicBezTo>
                  <a:pt x="7708" y="16521"/>
                  <a:pt x="7708" y="16521"/>
                  <a:pt x="7708" y="16521"/>
                </a:cubicBezTo>
                <a:cubicBezTo>
                  <a:pt x="3092" y="10221"/>
                  <a:pt x="3092" y="10221"/>
                  <a:pt x="3092" y="10221"/>
                </a:cubicBezTo>
                <a:lnTo>
                  <a:pt x="7708" y="4500"/>
                </a:lnTo>
                <a:close/>
                <a:moveTo>
                  <a:pt x="13108" y="6300"/>
                </a:moveTo>
                <a:cubicBezTo>
                  <a:pt x="13108" y="0"/>
                  <a:pt x="13108" y="0"/>
                  <a:pt x="13108" y="0"/>
                </a:cubicBezTo>
                <a:cubicBezTo>
                  <a:pt x="5400" y="10221"/>
                  <a:pt x="5400" y="10221"/>
                  <a:pt x="5400" y="10221"/>
                </a:cubicBezTo>
                <a:cubicBezTo>
                  <a:pt x="13108" y="21021"/>
                  <a:pt x="13108" y="21021"/>
                  <a:pt x="13108" y="21021"/>
                </a:cubicBezTo>
                <a:cubicBezTo>
                  <a:pt x="13108" y="14207"/>
                  <a:pt x="13108" y="14207"/>
                  <a:pt x="13108" y="14207"/>
                </a:cubicBezTo>
                <a:cubicBezTo>
                  <a:pt x="16592" y="14207"/>
                  <a:pt x="18944" y="14786"/>
                  <a:pt x="21600" y="21600"/>
                </a:cubicBezTo>
                <a:cubicBezTo>
                  <a:pt x="21600" y="21600"/>
                  <a:pt x="21252" y="6300"/>
                  <a:pt x="13108" y="6300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410" name="Freeform 54"/>
          <p:cNvSpPr/>
          <p:nvPr/>
        </p:nvSpPr>
        <p:spPr>
          <a:xfrm>
            <a:off x="1729332" y="4100967"/>
            <a:ext cx="231775" cy="20506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9232" y="0"/>
                </a:moveTo>
                <a:cubicBezTo>
                  <a:pt x="8100" y="0"/>
                  <a:pt x="8100" y="0"/>
                  <a:pt x="8100" y="0"/>
                </a:cubicBezTo>
                <a:lnTo>
                  <a:pt x="7708" y="391"/>
                </a:lnTo>
                <a:cubicBezTo>
                  <a:pt x="7708" y="5180"/>
                  <a:pt x="7708" y="5180"/>
                  <a:pt x="7708" y="5180"/>
                </a:cubicBezTo>
                <a:cubicBezTo>
                  <a:pt x="3832" y="5180"/>
                  <a:pt x="3832" y="5180"/>
                  <a:pt x="3832" y="5180"/>
                </a:cubicBezTo>
                <a:lnTo>
                  <a:pt x="3484" y="5180"/>
                </a:lnTo>
                <a:cubicBezTo>
                  <a:pt x="3092" y="5180"/>
                  <a:pt x="3092" y="5180"/>
                  <a:pt x="2700" y="5571"/>
                </a:cubicBezTo>
                <a:cubicBezTo>
                  <a:pt x="0" y="7379"/>
                  <a:pt x="0" y="7379"/>
                  <a:pt x="0" y="7379"/>
                </a:cubicBezTo>
                <a:cubicBezTo>
                  <a:pt x="0" y="7770"/>
                  <a:pt x="0" y="7770"/>
                  <a:pt x="0" y="7770"/>
                </a:cubicBezTo>
                <a:cubicBezTo>
                  <a:pt x="0" y="8161"/>
                  <a:pt x="0" y="8161"/>
                  <a:pt x="0" y="8161"/>
                </a:cubicBezTo>
                <a:cubicBezTo>
                  <a:pt x="2700" y="10360"/>
                  <a:pt x="2700" y="10360"/>
                  <a:pt x="2700" y="10360"/>
                </a:cubicBezTo>
                <a:cubicBezTo>
                  <a:pt x="3092" y="10360"/>
                  <a:pt x="3092" y="10360"/>
                  <a:pt x="3484" y="10360"/>
                </a:cubicBezTo>
                <a:cubicBezTo>
                  <a:pt x="3484" y="10800"/>
                  <a:pt x="3832" y="10800"/>
                  <a:pt x="3832" y="10800"/>
                </a:cubicBezTo>
                <a:cubicBezTo>
                  <a:pt x="7708" y="10800"/>
                  <a:pt x="7708" y="10800"/>
                  <a:pt x="7708" y="10800"/>
                </a:cubicBezTo>
                <a:cubicBezTo>
                  <a:pt x="7708" y="21160"/>
                  <a:pt x="7708" y="21160"/>
                  <a:pt x="7708" y="21160"/>
                </a:cubicBezTo>
                <a:cubicBezTo>
                  <a:pt x="7708" y="21600"/>
                  <a:pt x="8100" y="21600"/>
                  <a:pt x="8100" y="21600"/>
                </a:cubicBezTo>
                <a:cubicBezTo>
                  <a:pt x="9232" y="21600"/>
                  <a:pt x="9232" y="21600"/>
                  <a:pt x="9232" y="21600"/>
                </a:cubicBezTo>
                <a:cubicBezTo>
                  <a:pt x="9232" y="21600"/>
                  <a:pt x="9624" y="21600"/>
                  <a:pt x="9624" y="21160"/>
                </a:cubicBezTo>
                <a:cubicBezTo>
                  <a:pt x="9624" y="391"/>
                  <a:pt x="9624" y="391"/>
                  <a:pt x="9624" y="391"/>
                </a:cubicBezTo>
                <a:lnTo>
                  <a:pt x="9232" y="0"/>
                </a:lnTo>
                <a:close/>
                <a:moveTo>
                  <a:pt x="21208" y="5180"/>
                </a:moveTo>
                <a:cubicBezTo>
                  <a:pt x="18900" y="2981"/>
                  <a:pt x="18900" y="2981"/>
                  <a:pt x="18900" y="2981"/>
                </a:cubicBezTo>
                <a:cubicBezTo>
                  <a:pt x="18508" y="2981"/>
                  <a:pt x="18508" y="2981"/>
                  <a:pt x="18116" y="2590"/>
                </a:cubicBezTo>
                <a:lnTo>
                  <a:pt x="17724" y="2590"/>
                </a:lnTo>
                <a:cubicBezTo>
                  <a:pt x="10408" y="2590"/>
                  <a:pt x="10408" y="2590"/>
                  <a:pt x="10408" y="2590"/>
                </a:cubicBezTo>
                <a:cubicBezTo>
                  <a:pt x="11148" y="8161"/>
                  <a:pt x="11148" y="8161"/>
                  <a:pt x="11148" y="8161"/>
                </a:cubicBezTo>
                <a:cubicBezTo>
                  <a:pt x="17724" y="8161"/>
                  <a:pt x="17724" y="8161"/>
                  <a:pt x="17724" y="8161"/>
                </a:cubicBezTo>
                <a:lnTo>
                  <a:pt x="18116" y="8161"/>
                </a:lnTo>
                <a:cubicBezTo>
                  <a:pt x="18508" y="8161"/>
                  <a:pt x="18508" y="7770"/>
                  <a:pt x="18900" y="7770"/>
                </a:cubicBezTo>
                <a:cubicBezTo>
                  <a:pt x="21208" y="6011"/>
                  <a:pt x="21208" y="6011"/>
                  <a:pt x="21208" y="6011"/>
                </a:cubicBezTo>
                <a:cubicBezTo>
                  <a:pt x="21600" y="5571"/>
                  <a:pt x="21600" y="5571"/>
                  <a:pt x="21600" y="5571"/>
                </a:cubicBezTo>
                <a:cubicBezTo>
                  <a:pt x="21600" y="5180"/>
                  <a:pt x="21600" y="5180"/>
                  <a:pt x="21208" y="5180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411" name="Freeform 55"/>
          <p:cNvSpPr/>
          <p:nvPr/>
        </p:nvSpPr>
        <p:spPr>
          <a:xfrm>
            <a:off x="1316795" y="4088639"/>
            <a:ext cx="130448" cy="23470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935" h="21123" fill="norm" stroke="1" extrusionOk="0">
                <a:moveTo>
                  <a:pt x="19598" y="15284"/>
                </a:moveTo>
                <a:cubicBezTo>
                  <a:pt x="15163" y="7074"/>
                  <a:pt x="15163" y="7074"/>
                  <a:pt x="15163" y="7074"/>
                </a:cubicBezTo>
                <a:cubicBezTo>
                  <a:pt x="13876" y="5221"/>
                  <a:pt x="9441" y="3705"/>
                  <a:pt x="5651" y="4463"/>
                </a:cubicBezTo>
                <a:cubicBezTo>
                  <a:pt x="2504" y="379"/>
                  <a:pt x="2504" y="379"/>
                  <a:pt x="2504" y="379"/>
                </a:cubicBezTo>
                <a:cubicBezTo>
                  <a:pt x="1860" y="0"/>
                  <a:pt x="1288" y="0"/>
                  <a:pt x="644" y="0"/>
                </a:cubicBezTo>
                <a:cubicBezTo>
                  <a:pt x="0" y="379"/>
                  <a:pt x="0" y="758"/>
                  <a:pt x="0" y="1137"/>
                </a:cubicBezTo>
                <a:cubicBezTo>
                  <a:pt x="3791" y="5221"/>
                  <a:pt x="3791" y="5221"/>
                  <a:pt x="3791" y="5221"/>
                </a:cubicBezTo>
                <a:cubicBezTo>
                  <a:pt x="1288" y="5937"/>
                  <a:pt x="-715" y="8168"/>
                  <a:pt x="644" y="10063"/>
                </a:cubicBezTo>
                <a:cubicBezTo>
                  <a:pt x="4435" y="18274"/>
                  <a:pt x="4435" y="18274"/>
                  <a:pt x="4435" y="18274"/>
                </a:cubicBezTo>
                <a:cubicBezTo>
                  <a:pt x="5078" y="20505"/>
                  <a:pt x="9441" y="21600"/>
                  <a:pt x="13876" y="20926"/>
                </a:cubicBezTo>
                <a:cubicBezTo>
                  <a:pt x="18382" y="19747"/>
                  <a:pt x="20885" y="17137"/>
                  <a:pt x="19598" y="15284"/>
                </a:cubicBezTo>
                <a:close/>
                <a:moveTo>
                  <a:pt x="8225" y="9347"/>
                </a:moveTo>
                <a:cubicBezTo>
                  <a:pt x="6938" y="9726"/>
                  <a:pt x="5651" y="9347"/>
                  <a:pt x="5078" y="8547"/>
                </a:cubicBezTo>
                <a:cubicBezTo>
                  <a:pt x="4435" y="7832"/>
                  <a:pt x="5078" y="6695"/>
                  <a:pt x="6294" y="6695"/>
                </a:cubicBezTo>
                <a:cubicBezTo>
                  <a:pt x="8225" y="6316"/>
                  <a:pt x="9441" y="6695"/>
                  <a:pt x="9441" y="7495"/>
                </a:cubicBezTo>
                <a:cubicBezTo>
                  <a:pt x="10085" y="8168"/>
                  <a:pt x="9441" y="9347"/>
                  <a:pt x="8225" y="9347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412" name="Freeform 63"/>
          <p:cNvSpPr/>
          <p:nvPr/>
        </p:nvSpPr>
        <p:spPr>
          <a:xfrm>
            <a:off x="2678851" y="5050487"/>
            <a:ext cx="180400" cy="15984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9157" y="0"/>
                </a:moveTo>
                <a:cubicBezTo>
                  <a:pt x="2443" y="0"/>
                  <a:pt x="2443" y="0"/>
                  <a:pt x="2443" y="0"/>
                </a:cubicBezTo>
                <a:cubicBezTo>
                  <a:pt x="944" y="0"/>
                  <a:pt x="0" y="1064"/>
                  <a:pt x="0" y="2755"/>
                </a:cubicBezTo>
                <a:cubicBezTo>
                  <a:pt x="0" y="13837"/>
                  <a:pt x="0" y="13837"/>
                  <a:pt x="0" y="13837"/>
                </a:cubicBezTo>
                <a:cubicBezTo>
                  <a:pt x="0" y="15464"/>
                  <a:pt x="944" y="16591"/>
                  <a:pt x="2443" y="16591"/>
                </a:cubicBezTo>
                <a:cubicBezTo>
                  <a:pt x="7885" y="16591"/>
                  <a:pt x="7885" y="16591"/>
                  <a:pt x="7885" y="16591"/>
                </a:cubicBezTo>
                <a:cubicBezTo>
                  <a:pt x="13771" y="21600"/>
                  <a:pt x="13771" y="21600"/>
                  <a:pt x="13771" y="21600"/>
                </a:cubicBezTo>
                <a:cubicBezTo>
                  <a:pt x="13771" y="16591"/>
                  <a:pt x="13771" y="16591"/>
                  <a:pt x="13771" y="16591"/>
                </a:cubicBezTo>
                <a:cubicBezTo>
                  <a:pt x="19157" y="16591"/>
                  <a:pt x="19157" y="16591"/>
                  <a:pt x="19157" y="16591"/>
                </a:cubicBezTo>
                <a:cubicBezTo>
                  <a:pt x="20656" y="16591"/>
                  <a:pt x="21600" y="15464"/>
                  <a:pt x="21600" y="13837"/>
                </a:cubicBezTo>
                <a:cubicBezTo>
                  <a:pt x="21600" y="2755"/>
                  <a:pt x="21600" y="2755"/>
                  <a:pt x="21600" y="2755"/>
                </a:cubicBezTo>
                <a:cubicBezTo>
                  <a:pt x="21600" y="1064"/>
                  <a:pt x="20656" y="0"/>
                  <a:pt x="19157" y="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413" name="Freeform 64"/>
          <p:cNvSpPr/>
          <p:nvPr/>
        </p:nvSpPr>
        <p:spPr>
          <a:xfrm>
            <a:off x="6828380" y="4567508"/>
            <a:ext cx="207115" cy="2030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824" y="0"/>
                </a:moveTo>
                <a:lnTo>
                  <a:pt x="13847" y="7963"/>
                </a:lnTo>
                <a:lnTo>
                  <a:pt x="21600" y="7963"/>
                </a:lnTo>
                <a:lnTo>
                  <a:pt x="15115" y="12791"/>
                </a:lnTo>
                <a:lnTo>
                  <a:pt x="17260" y="21600"/>
                </a:lnTo>
                <a:lnTo>
                  <a:pt x="10824" y="16275"/>
                </a:lnTo>
                <a:lnTo>
                  <a:pt x="4291" y="21600"/>
                </a:lnTo>
                <a:lnTo>
                  <a:pt x="6485" y="12791"/>
                </a:lnTo>
                <a:lnTo>
                  <a:pt x="0" y="7963"/>
                </a:lnTo>
                <a:lnTo>
                  <a:pt x="7801" y="7963"/>
                </a:lnTo>
                <a:lnTo>
                  <a:pt x="10824" y="0"/>
                </a:ln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414" name="Freeform 65"/>
          <p:cNvSpPr/>
          <p:nvPr/>
        </p:nvSpPr>
        <p:spPr>
          <a:xfrm>
            <a:off x="7700474" y="4147215"/>
            <a:ext cx="194780" cy="1947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9783" y="10540"/>
                </a:moveTo>
                <a:cubicBezTo>
                  <a:pt x="19783" y="9190"/>
                  <a:pt x="20717" y="8256"/>
                  <a:pt x="21600" y="7321"/>
                </a:cubicBezTo>
                <a:cubicBezTo>
                  <a:pt x="21600" y="6854"/>
                  <a:pt x="21185" y="5971"/>
                  <a:pt x="21185" y="5504"/>
                </a:cubicBezTo>
                <a:cubicBezTo>
                  <a:pt x="19315" y="5971"/>
                  <a:pt x="18381" y="5037"/>
                  <a:pt x="17498" y="4102"/>
                </a:cubicBezTo>
                <a:cubicBezTo>
                  <a:pt x="16563" y="3219"/>
                  <a:pt x="16096" y="2285"/>
                  <a:pt x="16563" y="883"/>
                </a:cubicBezTo>
                <a:cubicBezTo>
                  <a:pt x="16096" y="467"/>
                  <a:pt x="15213" y="0"/>
                  <a:pt x="14279" y="0"/>
                </a:cubicBezTo>
                <a:cubicBezTo>
                  <a:pt x="13812" y="883"/>
                  <a:pt x="12462" y="1817"/>
                  <a:pt x="11060" y="1817"/>
                </a:cubicBezTo>
                <a:cubicBezTo>
                  <a:pt x="9710" y="1817"/>
                  <a:pt x="8308" y="883"/>
                  <a:pt x="7840" y="0"/>
                </a:cubicBezTo>
                <a:cubicBezTo>
                  <a:pt x="6906" y="0"/>
                  <a:pt x="6023" y="467"/>
                  <a:pt x="5556" y="883"/>
                </a:cubicBezTo>
                <a:cubicBezTo>
                  <a:pt x="6023" y="2285"/>
                  <a:pt x="5556" y="3219"/>
                  <a:pt x="4621" y="4102"/>
                </a:cubicBezTo>
                <a:cubicBezTo>
                  <a:pt x="3738" y="5037"/>
                  <a:pt x="2285" y="5971"/>
                  <a:pt x="935" y="5504"/>
                </a:cubicBezTo>
                <a:cubicBezTo>
                  <a:pt x="935" y="5971"/>
                  <a:pt x="467" y="6854"/>
                  <a:pt x="0" y="7321"/>
                </a:cubicBezTo>
                <a:cubicBezTo>
                  <a:pt x="1402" y="8256"/>
                  <a:pt x="2285" y="9190"/>
                  <a:pt x="2285" y="10540"/>
                </a:cubicBezTo>
                <a:cubicBezTo>
                  <a:pt x="2285" y="11942"/>
                  <a:pt x="1402" y="13292"/>
                  <a:pt x="0" y="14279"/>
                </a:cubicBezTo>
                <a:cubicBezTo>
                  <a:pt x="467" y="14694"/>
                  <a:pt x="935" y="15629"/>
                  <a:pt x="935" y="16096"/>
                </a:cubicBezTo>
                <a:cubicBezTo>
                  <a:pt x="2285" y="16096"/>
                  <a:pt x="3738" y="16096"/>
                  <a:pt x="4621" y="17031"/>
                </a:cubicBezTo>
                <a:cubicBezTo>
                  <a:pt x="5556" y="17913"/>
                  <a:pt x="6023" y="19315"/>
                  <a:pt x="5556" y="20665"/>
                </a:cubicBezTo>
                <a:cubicBezTo>
                  <a:pt x="6023" y="21133"/>
                  <a:pt x="6906" y="21133"/>
                  <a:pt x="7840" y="21600"/>
                </a:cubicBezTo>
                <a:cubicBezTo>
                  <a:pt x="8308" y="20198"/>
                  <a:pt x="9710" y="19315"/>
                  <a:pt x="11060" y="19315"/>
                </a:cubicBezTo>
                <a:cubicBezTo>
                  <a:pt x="12462" y="19315"/>
                  <a:pt x="13812" y="20198"/>
                  <a:pt x="14279" y="21600"/>
                </a:cubicBezTo>
                <a:cubicBezTo>
                  <a:pt x="15213" y="21133"/>
                  <a:pt x="16096" y="21133"/>
                  <a:pt x="16563" y="20665"/>
                </a:cubicBezTo>
                <a:cubicBezTo>
                  <a:pt x="16096" y="19315"/>
                  <a:pt x="16563" y="17913"/>
                  <a:pt x="17498" y="17031"/>
                </a:cubicBezTo>
                <a:cubicBezTo>
                  <a:pt x="18381" y="16096"/>
                  <a:pt x="19315" y="15629"/>
                  <a:pt x="21185" y="16096"/>
                </a:cubicBezTo>
                <a:cubicBezTo>
                  <a:pt x="21185" y="15162"/>
                  <a:pt x="21600" y="14694"/>
                  <a:pt x="21600" y="13760"/>
                </a:cubicBezTo>
                <a:cubicBezTo>
                  <a:pt x="20717" y="13292"/>
                  <a:pt x="19783" y="11942"/>
                  <a:pt x="19783" y="10540"/>
                </a:cubicBezTo>
                <a:close/>
                <a:moveTo>
                  <a:pt x="11060" y="15162"/>
                </a:moveTo>
                <a:cubicBezTo>
                  <a:pt x="8308" y="15162"/>
                  <a:pt x="6490" y="13292"/>
                  <a:pt x="6490" y="10540"/>
                </a:cubicBezTo>
                <a:cubicBezTo>
                  <a:pt x="6490" y="8256"/>
                  <a:pt x="8308" y="5971"/>
                  <a:pt x="11060" y="5971"/>
                </a:cubicBezTo>
                <a:cubicBezTo>
                  <a:pt x="13812" y="5971"/>
                  <a:pt x="15629" y="8256"/>
                  <a:pt x="15629" y="10540"/>
                </a:cubicBezTo>
                <a:cubicBezTo>
                  <a:pt x="15629" y="13292"/>
                  <a:pt x="13812" y="15162"/>
                  <a:pt x="11060" y="15162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415" name="Freeform 66"/>
          <p:cNvSpPr/>
          <p:nvPr/>
        </p:nvSpPr>
        <p:spPr>
          <a:xfrm>
            <a:off x="5439343" y="5027086"/>
            <a:ext cx="208645" cy="20761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929" h="20825" fill="norm" stroke="1" extrusionOk="0">
                <a:moveTo>
                  <a:pt x="18881" y="1992"/>
                </a:moveTo>
                <a:cubicBezTo>
                  <a:pt x="16772" y="352"/>
                  <a:pt x="14289" y="-538"/>
                  <a:pt x="13446" y="352"/>
                </a:cubicBezTo>
                <a:cubicBezTo>
                  <a:pt x="10541" y="3210"/>
                  <a:pt x="10541" y="3210"/>
                  <a:pt x="10541" y="3210"/>
                </a:cubicBezTo>
                <a:cubicBezTo>
                  <a:pt x="10119" y="3632"/>
                  <a:pt x="9744" y="5319"/>
                  <a:pt x="9744" y="6959"/>
                </a:cubicBezTo>
                <a:cubicBezTo>
                  <a:pt x="139" y="16470"/>
                  <a:pt x="139" y="16470"/>
                  <a:pt x="139" y="16470"/>
                </a:cubicBezTo>
                <a:cubicBezTo>
                  <a:pt x="-236" y="16892"/>
                  <a:pt x="139" y="18579"/>
                  <a:pt x="1404" y="19422"/>
                </a:cubicBezTo>
                <a:cubicBezTo>
                  <a:pt x="2669" y="20687"/>
                  <a:pt x="3934" y="21062"/>
                  <a:pt x="4356" y="20687"/>
                </a:cubicBezTo>
                <a:cubicBezTo>
                  <a:pt x="13867" y="11082"/>
                  <a:pt x="13867" y="11082"/>
                  <a:pt x="13867" y="11082"/>
                </a:cubicBezTo>
                <a:cubicBezTo>
                  <a:pt x="15507" y="11082"/>
                  <a:pt x="17194" y="10707"/>
                  <a:pt x="17616" y="10285"/>
                </a:cubicBezTo>
                <a:cubicBezTo>
                  <a:pt x="20521" y="7380"/>
                  <a:pt x="20521" y="7380"/>
                  <a:pt x="20521" y="7380"/>
                </a:cubicBezTo>
                <a:cubicBezTo>
                  <a:pt x="21364" y="6537"/>
                  <a:pt x="20942" y="4054"/>
                  <a:pt x="18881" y="1992"/>
                </a:cubicBezTo>
                <a:close/>
                <a:moveTo>
                  <a:pt x="8479" y="11504"/>
                </a:moveTo>
                <a:cubicBezTo>
                  <a:pt x="8057" y="11082"/>
                  <a:pt x="8057" y="10285"/>
                  <a:pt x="8901" y="9864"/>
                </a:cubicBezTo>
                <a:cubicBezTo>
                  <a:pt x="9322" y="9020"/>
                  <a:pt x="10119" y="9020"/>
                  <a:pt x="10541" y="9442"/>
                </a:cubicBezTo>
                <a:cubicBezTo>
                  <a:pt x="10962" y="9864"/>
                  <a:pt x="10962" y="10707"/>
                  <a:pt x="10119" y="11082"/>
                </a:cubicBezTo>
                <a:cubicBezTo>
                  <a:pt x="9744" y="11925"/>
                  <a:pt x="8901" y="11925"/>
                  <a:pt x="8479" y="11504"/>
                </a:cubicBezTo>
                <a:close/>
                <a:moveTo>
                  <a:pt x="16351" y="4897"/>
                </a:moveTo>
                <a:cubicBezTo>
                  <a:pt x="14711" y="3210"/>
                  <a:pt x="14289" y="1149"/>
                  <a:pt x="14289" y="1149"/>
                </a:cubicBezTo>
                <a:cubicBezTo>
                  <a:pt x="14711" y="727"/>
                  <a:pt x="16351" y="1524"/>
                  <a:pt x="18037" y="2836"/>
                </a:cubicBezTo>
                <a:cubicBezTo>
                  <a:pt x="19677" y="4475"/>
                  <a:pt x="20099" y="6115"/>
                  <a:pt x="19677" y="6537"/>
                </a:cubicBezTo>
                <a:cubicBezTo>
                  <a:pt x="19677" y="6537"/>
                  <a:pt x="17616" y="6115"/>
                  <a:pt x="16351" y="4897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416" name="Freeform 67"/>
          <p:cNvSpPr/>
          <p:nvPr/>
        </p:nvSpPr>
        <p:spPr>
          <a:xfrm>
            <a:off x="7277606" y="4582775"/>
            <a:ext cx="208763" cy="1959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348" h="17053" fill="norm" stroke="1" extrusionOk="0">
                <a:moveTo>
                  <a:pt x="20740" y="3005"/>
                </a:moveTo>
                <a:cubicBezTo>
                  <a:pt x="7216" y="7674"/>
                  <a:pt x="12712" y="-4547"/>
                  <a:pt x="2103" y="1949"/>
                </a:cubicBezTo>
                <a:cubicBezTo>
                  <a:pt x="0" y="2680"/>
                  <a:pt x="0" y="2680"/>
                  <a:pt x="0" y="2680"/>
                </a:cubicBezTo>
                <a:cubicBezTo>
                  <a:pt x="4205" y="17053"/>
                  <a:pt x="4205" y="17053"/>
                  <a:pt x="4205" y="17053"/>
                </a:cubicBezTo>
                <a:cubicBezTo>
                  <a:pt x="6738" y="17053"/>
                  <a:pt x="6738" y="17053"/>
                  <a:pt x="6738" y="17053"/>
                </a:cubicBezTo>
                <a:cubicBezTo>
                  <a:pt x="4635" y="9867"/>
                  <a:pt x="4635" y="9867"/>
                  <a:pt x="4635" y="9867"/>
                </a:cubicBezTo>
                <a:cubicBezTo>
                  <a:pt x="14002" y="3370"/>
                  <a:pt x="10179" y="17053"/>
                  <a:pt x="21170" y="3370"/>
                </a:cubicBezTo>
                <a:cubicBezTo>
                  <a:pt x="21600" y="3370"/>
                  <a:pt x="21170" y="3005"/>
                  <a:pt x="20740" y="3005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417" name="Freeform 68"/>
          <p:cNvSpPr/>
          <p:nvPr/>
        </p:nvSpPr>
        <p:spPr>
          <a:xfrm>
            <a:off x="6377267" y="5029086"/>
            <a:ext cx="184566" cy="2037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044" h="20442" fill="norm" stroke="1" extrusionOk="0">
                <a:moveTo>
                  <a:pt x="15836" y="8388"/>
                </a:moveTo>
                <a:cubicBezTo>
                  <a:pt x="13143" y="2625"/>
                  <a:pt x="11313" y="516"/>
                  <a:pt x="6841" y="516"/>
                </a:cubicBezTo>
                <a:cubicBezTo>
                  <a:pt x="5011" y="516"/>
                  <a:pt x="5468" y="-327"/>
                  <a:pt x="4147" y="142"/>
                </a:cubicBezTo>
                <a:cubicBezTo>
                  <a:pt x="2775" y="516"/>
                  <a:pt x="4147" y="938"/>
                  <a:pt x="2775" y="2203"/>
                </a:cubicBezTo>
                <a:cubicBezTo>
                  <a:pt x="-783" y="4686"/>
                  <a:pt x="-376" y="7591"/>
                  <a:pt x="996" y="13401"/>
                </a:cubicBezTo>
                <a:cubicBezTo>
                  <a:pt x="1911" y="15885"/>
                  <a:pt x="-376" y="16260"/>
                  <a:pt x="538" y="18790"/>
                </a:cubicBezTo>
                <a:cubicBezTo>
                  <a:pt x="996" y="20476"/>
                  <a:pt x="6383" y="21273"/>
                  <a:pt x="11821" y="19211"/>
                </a:cubicBezTo>
                <a:cubicBezTo>
                  <a:pt x="17209" y="17571"/>
                  <a:pt x="20817" y="13776"/>
                  <a:pt x="19902" y="12136"/>
                </a:cubicBezTo>
                <a:cubicBezTo>
                  <a:pt x="18987" y="9653"/>
                  <a:pt x="17209" y="10871"/>
                  <a:pt x="15836" y="8388"/>
                </a:cubicBezTo>
                <a:close/>
                <a:moveTo>
                  <a:pt x="11313" y="17993"/>
                </a:moveTo>
                <a:cubicBezTo>
                  <a:pt x="6383" y="19633"/>
                  <a:pt x="2317" y="18368"/>
                  <a:pt x="1911" y="17993"/>
                </a:cubicBezTo>
                <a:cubicBezTo>
                  <a:pt x="1911" y="17571"/>
                  <a:pt x="3689" y="14620"/>
                  <a:pt x="9077" y="12980"/>
                </a:cubicBezTo>
                <a:cubicBezTo>
                  <a:pt x="14972" y="10871"/>
                  <a:pt x="18123" y="11715"/>
                  <a:pt x="18123" y="12558"/>
                </a:cubicBezTo>
                <a:cubicBezTo>
                  <a:pt x="18530" y="12980"/>
                  <a:pt x="16294" y="16260"/>
                  <a:pt x="11313" y="17993"/>
                </a:cubicBezTo>
                <a:close/>
                <a:moveTo>
                  <a:pt x="9534" y="13776"/>
                </a:moveTo>
                <a:cubicBezTo>
                  <a:pt x="6841" y="14620"/>
                  <a:pt x="5468" y="15463"/>
                  <a:pt x="4147" y="16681"/>
                </a:cubicBezTo>
                <a:cubicBezTo>
                  <a:pt x="5011" y="17150"/>
                  <a:pt x="6383" y="17571"/>
                  <a:pt x="7705" y="16681"/>
                </a:cubicBezTo>
                <a:cubicBezTo>
                  <a:pt x="9992" y="16260"/>
                  <a:pt x="10906" y="14620"/>
                  <a:pt x="10449" y="13401"/>
                </a:cubicBezTo>
                <a:cubicBezTo>
                  <a:pt x="10449" y="13401"/>
                  <a:pt x="9992" y="13776"/>
                  <a:pt x="9534" y="13776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418" name="Freeform 69"/>
          <p:cNvSpPr/>
          <p:nvPr/>
        </p:nvSpPr>
        <p:spPr>
          <a:xfrm>
            <a:off x="5895299" y="5029939"/>
            <a:ext cx="223557" cy="19889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175" y="6251"/>
                </a:moveTo>
                <a:cubicBezTo>
                  <a:pt x="20380" y="6251"/>
                  <a:pt x="20380" y="6251"/>
                  <a:pt x="20380" y="6251"/>
                </a:cubicBezTo>
                <a:cubicBezTo>
                  <a:pt x="20787" y="6251"/>
                  <a:pt x="20787" y="5845"/>
                  <a:pt x="20380" y="5387"/>
                </a:cubicBezTo>
                <a:cubicBezTo>
                  <a:pt x="20380" y="5387"/>
                  <a:pt x="16810" y="4015"/>
                  <a:pt x="15997" y="4015"/>
                </a:cubicBezTo>
                <a:cubicBezTo>
                  <a:pt x="15183" y="4015"/>
                  <a:pt x="15183" y="4015"/>
                  <a:pt x="15183" y="4015"/>
                </a:cubicBezTo>
                <a:cubicBezTo>
                  <a:pt x="15183" y="0"/>
                  <a:pt x="15183" y="0"/>
                  <a:pt x="15183" y="0"/>
                </a:cubicBezTo>
                <a:cubicBezTo>
                  <a:pt x="6372" y="0"/>
                  <a:pt x="6372" y="0"/>
                  <a:pt x="6372" y="0"/>
                </a:cubicBezTo>
                <a:cubicBezTo>
                  <a:pt x="6372" y="4015"/>
                  <a:pt x="6372" y="4015"/>
                  <a:pt x="6372" y="4015"/>
                </a:cubicBezTo>
                <a:cubicBezTo>
                  <a:pt x="5603" y="4015"/>
                  <a:pt x="5603" y="4015"/>
                  <a:pt x="5603" y="4015"/>
                </a:cubicBezTo>
                <a:cubicBezTo>
                  <a:pt x="4790" y="4015"/>
                  <a:pt x="1175" y="5387"/>
                  <a:pt x="1175" y="5387"/>
                </a:cubicBezTo>
                <a:cubicBezTo>
                  <a:pt x="768" y="5845"/>
                  <a:pt x="768" y="6251"/>
                  <a:pt x="1175" y="6251"/>
                </a:cubicBezTo>
                <a:close/>
                <a:moveTo>
                  <a:pt x="20380" y="8081"/>
                </a:moveTo>
                <a:cubicBezTo>
                  <a:pt x="1175" y="8081"/>
                  <a:pt x="1175" y="8081"/>
                  <a:pt x="1175" y="8081"/>
                </a:cubicBezTo>
                <a:cubicBezTo>
                  <a:pt x="362" y="8081"/>
                  <a:pt x="0" y="8538"/>
                  <a:pt x="0" y="9402"/>
                </a:cubicBezTo>
                <a:cubicBezTo>
                  <a:pt x="0" y="13926"/>
                  <a:pt x="0" y="13926"/>
                  <a:pt x="0" y="13926"/>
                </a:cubicBezTo>
                <a:cubicBezTo>
                  <a:pt x="0" y="14383"/>
                  <a:pt x="362" y="15247"/>
                  <a:pt x="1175" y="15247"/>
                </a:cubicBezTo>
                <a:cubicBezTo>
                  <a:pt x="3208" y="15247"/>
                  <a:pt x="3208" y="15247"/>
                  <a:pt x="3208" y="15247"/>
                </a:cubicBezTo>
                <a:cubicBezTo>
                  <a:pt x="2395" y="21600"/>
                  <a:pt x="2395" y="21600"/>
                  <a:pt x="2395" y="21600"/>
                </a:cubicBezTo>
                <a:cubicBezTo>
                  <a:pt x="19205" y="21600"/>
                  <a:pt x="19205" y="21600"/>
                  <a:pt x="19205" y="21600"/>
                </a:cubicBezTo>
                <a:cubicBezTo>
                  <a:pt x="18392" y="15247"/>
                  <a:pt x="18392" y="15247"/>
                  <a:pt x="18392" y="15247"/>
                </a:cubicBezTo>
                <a:cubicBezTo>
                  <a:pt x="20380" y="15247"/>
                  <a:pt x="20380" y="15247"/>
                  <a:pt x="20380" y="15247"/>
                </a:cubicBezTo>
                <a:cubicBezTo>
                  <a:pt x="21193" y="15247"/>
                  <a:pt x="21600" y="14383"/>
                  <a:pt x="21600" y="13926"/>
                </a:cubicBezTo>
                <a:cubicBezTo>
                  <a:pt x="21600" y="9402"/>
                  <a:pt x="21600" y="9402"/>
                  <a:pt x="21600" y="9402"/>
                </a:cubicBezTo>
                <a:cubicBezTo>
                  <a:pt x="21600" y="8538"/>
                  <a:pt x="21193" y="8081"/>
                  <a:pt x="20380" y="8081"/>
                </a:cubicBezTo>
                <a:close/>
                <a:moveTo>
                  <a:pt x="4383" y="18906"/>
                </a:moveTo>
                <a:cubicBezTo>
                  <a:pt x="5965" y="10775"/>
                  <a:pt x="5965" y="10775"/>
                  <a:pt x="5965" y="10775"/>
                </a:cubicBezTo>
                <a:cubicBezTo>
                  <a:pt x="15590" y="10775"/>
                  <a:pt x="15590" y="10775"/>
                  <a:pt x="15590" y="10775"/>
                </a:cubicBezTo>
                <a:cubicBezTo>
                  <a:pt x="17217" y="18906"/>
                  <a:pt x="17217" y="18906"/>
                  <a:pt x="17217" y="18906"/>
                </a:cubicBezTo>
                <a:lnTo>
                  <a:pt x="4383" y="18906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419" name="Freeform 70"/>
          <p:cNvSpPr/>
          <p:nvPr/>
        </p:nvSpPr>
        <p:spPr>
          <a:xfrm>
            <a:off x="2191760" y="5025825"/>
            <a:ext cx="231777" cy="20711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6184" y="13378"/>
                </a:moveTo>
                <a:cubicBezTo>
                  <a:pt x="6184" y="6081"/>
                  <a:pt x="6184" y="6081"/>
                  <a:pt x="6184" y="6081"/>
                </a:cubicBezTo>
                <a:cubicBezTo>
                  <a:pt x="2308" y="6081"/>
                  <a:pt x="2308" y="6081"/>
                  <a:pt x="2308" y="6081"/>
                </a:cubicBezTo>
                <a:cubicBezTo>
                  <a:pt x="784" y="6081"/>
                  <a:pt x="0" y="7346"/>
                  <a:pt x="0" y="8659"/>
                </a:cubicBezTo>
                <a:cubicBezTo>
                  <a:pt x="0" y="15519"/>
                  <a:pt x="0" y="15519"/>
                  <a:pt x="0" y="15519"/>
                </a:cubicBezTo>
                <a:cubicBezTo>
                  <a:pt x="0" y="17222"/>
                  <a:pt x="784" y="18146"/>
                  <a:pt x="2308" y="18146"/>
                </a:cubicBezTo>
                <a:cubicBezTo>
                  <a:pt x="3092" y="18146"/>
                  <a:pt x="3092" y="18146"/>
                  <a:pt x="3092" y="18146"/>
                </a:cubicBezTo>
                <a:cubicBezTo>
                  <a:pt x="3092" y="21600"/>
                  <a:pt x="3092" y="21600"/>
                  <a:pt x="3092" y="21600"/>
                </a:cubicBezTo>
                <a:cubicBezTo>
                  <a:pt x="6576" y="18146"/>
                  <a:pt x="6576" y="18146"/>
                  <a:pt x="6576" y="18146"/>
                </a:cubicBezTo>
                <a:cubicBezTo>
                  <a:pt x="11932" y="18146"/>
                  <a:pt x="11932" y="18146"/>
                  <a:pt x="11932" y="18146"/>
                </a:cubicBezTo>
                <a:cubicBezTo>
                  <a:pt x="13152" y="18146"/>
                  <a:pt x="13892" y="17222"/>
                  <a:pt x="13892" y="15519"/>
                </a:cubicBezTo>
                <a:cubicBezTo>
                  <a:pt x="13892" y="13378"/>
                  <a:pt x="13892" y="13378"/>
                  <a:pt x="13892" y="13378"/>
                </a:cubicBezTo>
                <a:lnTo>
                  <a:pt x="6184" y="13378"/>
                </a:lnTo>
                <a:close/>
                <a:moveTo>
                  <a:pt x="19292" y="0"/>
                </a:moveTo>
                <a:cubicBezTo>
                  <a:pt x="9624" y="0"/>
                  <a:pt x="9624" y="0"/>
                  <a:pt x="9624" y="0"/>
                </a:cubicBezTo>
                <a:cubicBezTo>
                  <a:pt x="8492" y="0"/>
                  <a:pt x="7708" y="1314"/>
                  <a:pt x="7708" y="2627"/>
                </a:cubicBezTo>
                <a:cubicBezTo>
                  <a:pt x="7708" y="12065"/>
                  <a:pt x="7708" y="12065"/>
                  <a:pt x="7708" y="12065"/>
                </a:cubicBezTo>
                <a:cubicBezTo>
                  <a:pt x="15068" y="12065"/>
                  <a:pt x="15068" y="12065"/>
                  <a:pt x="15068" y="12065"/>
                </a:cubicBezTo>
                <a:cubicBezTo>
                  <a:pt x="18508" y="15519"/>
                  <a:pt x="18508" y="15519"/>
                  <a:pt x="18508" y="15519"/>
                </a:cubicBezTo>
                <a:cubicBezTo>
                  <a:pt x="18508" y="12065"/>
                  <a:pt x="18508" y="12065"/>
                  <a:pt x="18508" y="12065"/>
                </a:cubicBezTo>
                <a:cubicBezTo>
                  <a:pt x="19292" y="12065"/>
                  <a:pt x="19292" y="12065"/>
                  <a:pt x="19292" y="12065"/>
                </a:cubicBezTo>
                <a:cubicBezTo>
                  <a:pt x="20468" y="12065"/>
                  <a:pt x="21600" y="11238"/>
                  <a:pt x="21600" y="9486"/>
                </a:cubicBezTo>
                <a:cubicBezTo>
                  <a:pt x="21600" y="2627"/>
                  <a:pt x="21600" y="2627"/>
                  <a:pt x="21600" y="2627"/>
                </a:cubicBezTo>
                <a:cubicBezTo>
                  <a:pt x="21600" y="1314"/>
                  <a:pt x="20468" y="0"/>
                  <a:pt x="19292" y="0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420" name="Freeform 71"/>
          <p:cNvSpPr/>
          <p:nvPr/>
        </p:nvSpPr>
        <p:spPr>
          <a:xfrm>
            <a:off x="3145389" y="5054598"/>
            <a:ext cx="174664" cy="1536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8215" h="21600" fill="norm" stroke="1" extrusionOk="0">
                <a:moveTo>
                  <a:pt x="3413" y="0"/>
                </a:moveTo>
                <a:cubicBezTo>
                  <a:pt x="1268" y="0"/>
                  <a:pt x="0" y="2305"/>
                  <a:pt x="0" y="4610"/>
                </a:cubicBezTo>
                <a:cubicBezTo>
                  <a:pt x="0" y="7573"/>
                  <a:pt x="1268" y="9878"/>
                  <a:pt x="3413" y="9878"/>
                </a:cubicBezTo>
                <a:cubicBezTo>
                  <a:pt x="6924" y="9878"/>
                  <a:pt x="4778" y="19163"/>
                  <a:pt x="0" y="19163"/>
                </a:cubicBezTo>
                <a:cubicBezTo>
                  <a:pt x="0" y="21600"/>
                  <a:pt x="0" y="21600"/>
                  <a:pt x="0" y="21600"/>
                </a:cubicBezTo>
                <a:cubicBezTo>
                  <a:pt x="8191" y="21600"/>
                  <a:pt x="11653" y="0"/>
                  <a:pt x="3413" y="0"/>
                </a:cubicBezTo>
                <a:close/>
                <a:moveTo>
                  <a:pt x="13409" y="0"/>
                </a:moveTo>
                <a:cubicBezTo>
                  <a:pt x="11653" y="0"/>
                  <a:pt x="9947" y="2305"/>
                  <a:pt x="9947" y="4610"/>
                </a:cubicBezTo>
                <a:cubicBezTo>
                  <a:pt x="9947" y="7573"/>
                  <a:pt x="11653" y="9878"/>
                  <a:pt x="13409" y="9878"/>
                </a:cubicBezTo>
                <a:cubicBezTo>
                  <a:pt x="17260" y="9878"/>
                  <a:pt x="14676" y="19163"/>
                  <a:pt x="9947" y="19163"/>
                </a:cubicBezTo>
                <a:cubicBezTo>
                  <a:pt x="9947" y="21600"/>
                  <a:pt x="9947" y="21600"/>
                  <a:pt x="9947" y="21600"/>
                </a:cubicBezTo>
                <a:cubicBezTo>
                  <a:pt x="18577" y="21600"/>
                  <a:pt x="21600" y="0"/>
                  <a:pt x="13409" y="0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421" name="Freeform 72"/>
          <p:cNvSpPr/>
          <p:nvPr/>
        </p:nvSpPr>
        <p:spPr>
          <a:xfrm>
            <a:off x="4528565" y="5038161"/>
            <a:ext cx="182451" cy="18656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9163" y="0"/>
                </a:moveTo>
                <a:cubicBezTo>
                  <a:pt x="7865" y="0"/>
                  <a:pt x="7865" y="0"/>
                  <a:pt x="7865" y="0"/>
                </a:cubicBezTo>
                <a:cubicBezTo>
                  <a:pt x="6369" y="0"/>
                  <a:pt x="5428" y="974"/>
                  <a:pt x="5428" y="2382"/>
                </a:cubicBezTo>
                <a:cubicBezTo>
                  <a:pt x="5428" y="13426"/>
                  <a:pt x="5428" y="13426"/>
                  <a:pt x="5428" y="13426"/>
                </a:cubicBezTo>
                <a:cubicBezTo>
                  <a:pt x="5428" y="14833"/>
                  <a:pt x="6369" y="15808"/>
                  <a:pt x="7865" y="15808"/>
                </a:cubicBezTo>
                <a:cubicBezTo>
                  <a:pt x="19163" y="15808"/>
                  <a:pt x="19163" y="15808"/>
                  <a:pt x="19163" y="15808"/>
                </a:cubicBezTo>
                <a:cubicBezTo>
                  <a:pt x="20603" y="15808"/>
                  <a:pt x="21600" y="14833"/>
                  <a:pt x="21600" y="13426"/>
                </a:cubicBezTo>
                <a:cubicBezTo>
                  <a:pt x="21600" y="2382"/>
                  <a:pt x="21600" y="2382"/>
                  <a:pt x="21600" y="2382"/>
                </a:cubicBezTo>
                <a:cubicBezTo>
                  <a:pt x="21600" y="974"/>
                  <a:pt x="20603" y="0"/>
                  <a:pt x="19163" y="0"/>
                </a:cubicBezTo>
                <a:close/>
                <a:moveTo>
                  <a:pt x="19163" y="13426"/>
                </a:moveTo>
                <a:cubicBezTo>
                  <a:pt x="7865" y="13426"/>
                  <a:pt x="7865" y="13426"/>
                  <a:pt x="7865" y="13426"/>
                </a:cubicBezTo>
                <a:cubicBezTo>
                  <a:pt x="7865" y="2382"/>
                  <a:pt x="7865" y="2382"/>
                  <a:pt x="7865" y="2382"/>
                </a:cubicBezTo>
                <a:cubicBezTo>
                  <a:pt x="19163" y="2382"/>
                  <a:pt x="19163" y="2382"/>
                  <a:pt x="19163" y="2382"/>
                </a:cubicBezTo>
                <a:lnTo>
                  <a:pt x="19163" y="13426"/>
                </a:lnTo>
                <a:close/>
                <a:moveTo>
                  <a:pt x="2492" y="10556"/>
                </a:moveTo>
                <a:cubicBezTo>
                  <a:pt x="0" y="10556"/>
                  <a:pt x="0" y="10556"/>
                  <a:pt x="0" y="10556"/>
                </a:cubicBezTo>
                <a:cubicBezTo>
                  <a:pt x="0" y="18731"/>
                  <a:pt x="0" y="18731"/>
                  <a:pt x="0" y="18731"/>
                </a:cubicBezTo>
                <a:cubicBezTo>
                  <a:pt x="0" y="20138"/>
                  <a:pt x="997" y="21600"/>
                  <a:pt x="2492" y="21600"/>
                </a:cubicBezTo>
                <a:cubicBezTo>
                  <a:pt x="10855" y="21600"/>
                  <a:pt x="10855" y="21600"/>
                  <a:pt x="10855" y="21600"/>
                </a:cubicBezTo>
                <a:cubicBezTo>
                  <a:pt x="10855" y="18731"/>
                  <a:pt x="10855" y="18731"/>
                  <a:pt x="10855" y="18731"/>
                </a:cubicBezTo>
                <a:cubicBezTo>
                  <a:pt x="2492" y="18731"/>
                  <a:pt x="2492" y="18731"/>
                  <a:pt x="2492" y="18731"/>
                </a:cubicBezTo>
                <a:lnTo>
                  <a:pt x="2492" y="10556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422" name="Freeform 74"/>
          <p:cNvSpPr/>
          <p:nvPr/>
        </p:nvSpPr>
        <p:spPr>
          <a:xfrm>
            <a:off x="4052160" y="5036032"/>
            <a:ext cx="210408" cy="1886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106" h="21375" fill="norm" stroke="1" extrusionOk="0">
                <a:moveTo>
                  <a:pt x="20929" y="11051"/>
                </a:moveTo>
                <a:cubicBezTo>
                  <a:pt x="11350" y="675"/>
                  <a:pt x="11350" y="675"/>
                  <a:pt x="11350" y="675"/>
                </a:cubicBezTo>
                <a:cubicBezTo>
                  <a:pt x="10928" y="-225"/>
                  <a:pt x="10129" y="-225"/>
                  <a:pt x="9707" y="675"/>
                </a:cubicBezTo>
                <a:cubicBezTo>
                  <a:pt x="175" y="11051"/>
                  <a:pt x="175" y="11051"/>
                  <a:pt x="175" y="11051"/>
                </a:cubicBezTo>
                <a:cubicBezTo>
                  <a:pt x="-248" y="11475"/>
                  <a:pt x="175" y="11951"/>
                  <a:pt x="597" y="11951"/>
                </a:cubicBezTo>
                <a:cubicBezTo>
                  <a:pt x="2663" y="11951"/>
                  <a:pt x="2663" y="11951"/>
                  <a:pt x="2663" y="11951"/>
                </a:cubicBezTo>
                <a:cubicBezTo>
                  <a:pt x="2663" y="20422"/>
                  <a:pt x="2663" y="20422"/>
                  <a:pt x="2663" y="20422"/>
                </a:cubicBezTo>
                <a:cubicBezTo>
                  <a:pt x="2663" y="20899"/>
                  <a:pt x="2663" y="21375"/>
                  <a:pt x="3462" y="21375"/>
                </a:cubicBezTo>
                <a:cubicBezTo>
                  <a:pt x="8063" y="21375"/>
                  <a:pt x="8063" y="21375"/>
                  <a:pt x="8063" y="21375"/>
                </a:cubicBezTo>
                <a:cubicBezTo>
                  <a:pt x="8063" y="12904"/>
                  <a:pt x="8063" y="12904"/>
                  <a:pt x="8063" y="12904"/>
                </a:cubicBezTo>
                <a:cubicBezTo>
                  <a:pt x="13041" y="12904"/>
                  <a:pt x="13041" y="12904"/>
                  <a:pt x="13041" y="12904"/>
                </a:cubicBezTo>
                <a:cubicBezTo>
                  <a:pt x="13041" y="21375"/>
                  <a:pt x="13041" y="21375"/>
                  <a:pt x="13041" y="21375"/>
                </a:cubicBezTo>
                <a:cubicBezTo>
                  <a:pt x="17642" y="21375"/>
                  <a:pt x="17642" y="21375"/>
                  <a:pt x="17642" y="21375"/>
                </a:cubicBezTo>
                <a:cubicBezTo>
                  <a:pt x="18441" y="21375"/>
                  <a:pt x="18441" y="20899"/>
                  <a:pt x="18441" y="20422"/>
                </a:cubicBezTo>
                <a:cubicBezTo>
                  <a:pt x="18441" y="11951"/>
                  <a:pt x="18441" y="11951"/>
                  <a:pt x="18441" y="11951"/>
                </a:cubicBezTo>
                <a:cubicBezTo>
                  <a:pt x="20554" y="11951"/>
                  <a:pt x="20554" y="11951"/>
                  <a:pt x="20554" y="11951"/>
                </a:cubicBezTo>
                <a:cubicBezTo>
                  <a:pt x="20929" y="11951"/>
                  <a:pt x="21352" y="11475"/>
                  <a:pt x="20929" y="11051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423" name="Freeform 75"/>
          <p:cNvSpPr/>
          <p:nvPr/>
        </p:nvSpPr>
        <p:spPr>
          <a:xfrm>
            <a:off x="804474" y="4575728"/>
            <a:ext cx="231775" cy="18656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9292" y="0"/>
                </a:moveTo>
                <a:cubicBezTo>
                  <a:pt x="2308" y="0"/>
                  <a:pt x="2308" y="0"/>
                  <a:pt x="2308" y="0"/>
                </a:cubicBezTo>
                <a:cubicBezTo>
                  <a:pt x="740" y="0"/>
                  <a:pt x="0" y="974"/>
                  <a:pt x="0" y="2382"/>
                </a:cubicBezTo>
                <a:cubicBezTo>
                  <a:pt x="0" y="18731"/>
                  <a:pt x="0" y="18731"/>
                  <a:pt x="0" y="18731"/>
                </a:cubicBezTo>
                <a:cubicBezTo>
                  <a:pt x="0" y="20192"/>
                  <a:pt x="740" y="21600"/>
                  <a:pt x="2308" y="21600"/>
                </a:cubicBezTo>
                <a:cubicBezTo>
                  <a:pt x="19292" y="21600"/>
                  <a:pt x="19292" y="21600"/>
                  <a:pt x="19292" y="21600"/>
                </a:cubicBezTo>
                <a:cubicBezTo>
                  <a:pt x="20468" y="21600"/>
                  <a:pt x="21600" y="20192"/>
                  <a:pt x="21600" y="18731"/>
                </a:cubicBezTo>
                <a:cubicBezTo>
                  <a:pt x="21600" y="2382"/>
                  <a:pt x="21600" y="2382"/>
                  <a:pt x="21600" y="2382"/>
                </a:cubicBezTo>
                <a:cubicBezTo>
                  <a:pt x="21600" y="974"/>
                  <a:pt x="20468" y="0"/>
                  <a:pt x="19292" y="0"/>
                </a:cubicBezTo>
                <a:close/>
                <a:moveTo>
                  <a:pt x="19292" y="18731"/>
                </a:moveTo>
                <a:cubicBezTo>
                  <a:pt x="2308" y="18731"/>
                  <a:pt x="2308" y="18731"/>
                  <a:pt x="2308" y="18731"/>
                </a:cubicBezTo>
                <a:cubicBezTo>
                  <a:pt x="2308" y="2382"/>
                  <a:pt x="2308" y="2382"/>
                  <a:pt x="2308" y="2382"/>
                </a:cubicBezTo>
                <a:cubicBezTo>
                  <a:pt x="19292" y="2382"/>
                  <a:pt x="19292" y="2382"/>
                  <a:pt x="19292" y="2382"/>
                </a:cubicBezTo>
                <a:lnTo>
                  <a:pt x="19292" y="18731"/>
                </a:lnTo>
                <a:close/>
                <a:moveTo>
                  <a:pt x="9668" y="13480"/>
                </a:moveTo>
                <a:cubicBezTo>
                  <a:pt x="4224" y="13480"/>
                  <a:pt x="4224" y="13480"/>
                  <a:pt x="4224" y="13480"/>
                </a:cubicBezTo>
                <a:cubicBezTo>
                  <a:pt x="4224" y="15862"/>
                  <a:pt x="4224" y="15862"/>
                  <a:pt x="4224" y="15862"/>
                </a:cubicBezTo>
                <a:cubicBezTo>
                  <a:pt x="9668" y="15862"/>
                  <a:pt x="9668" y="15862"/>
                  <a:pt x="9668" y="15862"/>
                </a:cubicBezTo>
                <a:lnTo>
                  <a:pt x="9668" y="13480"/>
                </a:lnTo>
                <a:close/>
                <a:moveTo>
                  <a:pt x="9668" y="9636"/>
                </a:moveTo>
                <a:cubicBezTo>
                  <a:pt x="4224" y="9636"/>
                  <a:pt x="4224" y="9636"/>
                  <a:pt x="4224" y="9636"/>
                </a:cubicBezTo>
                <a:cubicBezTo>
                  <a:pt x="4224" y="12018"/>
                  <a:pt x="4224" y="12018"/>
                  <a:pt x="4224" y="12018"/>
                </a:cubicBezTo>
                <a:cubicBezTo>
                  <a:pt x="9668" y="12018"/>
                  <a:pt x="9668" y="12018"/>
                  <a:pt x="9668" y="12018"/>
                </a:cubicBezTo>
                <a:lnTo>
                  <a:pt x="9668" y="9636"/>
                </a:lnTo>
                <a:close/>
                <a:moveTo>
                  <a:pt x="9668" y="5305"/>
                </a:moveTo>
                <a:cubicBezTo>
                  <a:pt x="4224" y="5305"/>
                  <a:pt x="4224" y="5305"/>
                  <a:pt x="4224" y="5305"/>
                </a:cubicBezTo>
                <a:cubicBezTo>
                  <a:pt x="4224" y="7741"/>
                  <a:pt x="4224" y="7741"/>
                  <a:pt x="4224" y="7741"/>
                </a:cubicBezTo>
                <a:cubicBezTo>
                  <a:pt x="9668" y="7741"/>
                  <a:pt x="9668" y="7741"/>
                  <a:pt x="9668" y="7741"/>
                </a:cubicBezTo>
                <a:lnTo>
                  <a:pt x="9668" y="5305"/>
                </a:lnTo>
                <a:close/>
                <a:moveTo>
                  <a:pt x="16940" y="13913"/>
                </a:moveTo>
                <a:cubicBezTo>
                  <a:pt x="16940" y="13913"/>
                  <a:pt x="15416" y="13480"/>
                  <a:pt x="15416" y="12505"/>
                </a:cubicBezTo>
                <a:cubicBezTo>
                  <a:pt x="15416" y="11044"/>
                  <a:pt x="16592" y="10611"/>
                  <a:pt x="16592" y="8174"/>
                </a:cubicBezTo>
                <a:cubicBezTo>
                  <a:pt x="16592" y="6767"/>
                  <a:pt x="16200" y="5305"/>
                  <a:pt x="14632" y="5305"/>
                </a:cubicBezTo>
                <a:cubicBezTo>
                  <a:pt x="13108" y="5305"/>
                  <a:pt x="12716" y="6767"/>
                  <a:pt x="12716" y="8174"/>
                </a:cubicBezTo>
                <a:cubicBezTo>
                  <a:pt x="12716" y="10611"/>
                  <a:pt x="13892" y="11044"/>
                  <a:pt x="13892" y="12505"/>
                </a:cubicBezTo>
                <a:cubicBezTo>
                  <a:pt x="13892" y="13480"/>
                  <a:pt x="11976" y="13913"/>
                  <a:pt x="11976" y="13913"/>
                </a:cubicBezTo>
                <a:lnTo>
                  <a:pt x="11976" y="15862"/>
                </a:lnTo>
                <a:cubicBezTo>
                  <a:pt x="17332" y="15862"/>
                  <a:pt x="17332" y="15862"/>
                  <a:pt x="17332" y="15862"/>
                </a:cubicBezTo>
                <a:cubicBezTo>
                  <a:pt x="17332" y="15862"/>
                  <a:pt x="17332" y="13913"/>
                  <a:pt x="16940" y="13913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424" name="Freeform 76"/>
          <p:cNvSpPr/>
          <p:nvPr/>
        </p:nvSpPr>
        <p:spPr>
          <a:xfrm>
            <a:off x="853799" y="4092750"/>
            <a:ext cx="131072" cy="2276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8230" y="0"/>
                </a:moveTo>
                <a:cubicBezTo>
                  <a:pt x="3370" y="0"/>
                  <a:pt x="3370" y="0"/>
                  <a:pt x="3370" y="0"/>
                </a:cubicBezTo>
                <a:cubicBezTo>
                  <a:pt x="1302" y="0"/>
                  <a:pt x="0" y="797"/>
                  <a:pt x="0" y="1948"/>
                </a:cubicBezTo>
                <a:cubicBezTo>
                  <a:pt x="0" y="19210"/>
                  <a:pt x="0" y="19210"/>
                  <a:pt x="0" y="19210"/>
                </a:cubicBezTo>
                <a:cubicBezTo>
                  <a:pt x="0" y="20361"/>
                  <a:pt x="1302" y="21600"/>
                  <a:pt x="3370" y="21600"/>
                </a:cubicBezTo>
                <a:cubicBezTo>
                  <a:pt x="18230" y="21600"/>
                  <a:pt x="18230" y="21600"/>
                  <a:pt x="18230" y="21600"/>
                </a:cubicBezTo>
                <a:cubicBezTo>
                  <a:pt x="20298" y="21600"/>
                  <a:pt x="21600" y="20361"/>
                  <a:pt x="21600" y="19210"/>
                </a:cubicBezTo>
                <a:cubicBezTo>
                  <a:pt x="21600" y="1948"/>
                  <a:pt x="21600" y="1948"/>
                  <a:pt x="21600" y="1948"/>
                </a:cubicBezTo>
                <a:cubicBezTo>
                  <a:pt x="21600" y="797"/>
                  <a:pt x="20298" y="0"/>
                  <a:pt x="18230" y="0"/>
                </a:cubicBezTo>
                <a:close/>
                <a:moveTo>
                  <a:pt x="10800" y="20361"/>
                </a:moveTo>
                <a:cubicBezTo>
                  <a:pt x="9421" y="20361"/>
                  <a:pt x="8119" y="19962"/>
                  <a:pt x="8119" y="19608"/>
                </a:cubicBezTo>
                <a:cubicBezTo>
                  <a:pt x="8119" y="18811"/>
                  <a:pt x="9421" y="18413"/>
                  <a:pt x="10800" y="18413"/>
                </a:cubicBezTo>
                <a:cubicBezTo>
                  <a:pt x="12179" y="18413"/>
                  <a:pt x="13481" y="18811"/>
                  <a:pt x="13481" y="19608"/>
                </a:cubicBezTo>
                <a:cubicBezTo>
                  <a:pt x="13481" y="19962"/>
                  <a:pt x="12179" y="20361"/>
                  <a:pt x="10800" y="20361"/>
                </a:cubicBezTo>
                <a:close/>
                <a:moveTo>
                  <a:pt x="18919" y="17262"/>
                </a:moveTo>
                <a:cubicBezTo>
                  <a:pt x="2681" y="17262"/>
                  <a:pt x="2681" y="17262"/>
                  <a:pt x="2681" y="17262"/>
                </a:cubicBezTo>
                <a:cubicBezTo>
                  <a:pt x="2681" y="2744"/>
                  <a:pt x="2681" y="2744"/>
                  <a:pt x="2681" y="2744"/>
                </a:cubicBezTo>
                <a:cubicBezTo>
                  <a:pt x="18919" y="2744"/>
                  <a:pt x="18919" y="2744"/>
                  <a:pt x="18919" y="2744"/>
                </a:cubicBezTo>
                <a:lnTo>
                  <a:pt x="18919" y="17262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425" name="Freeform 77"/>
          <p:cNvSpPr/>
          <p:nvPr/>
        </p:nvSpPr>
        <p:spPr>
          <a:xfrm>
            <a:off x="4149375" y="1753479"/>
            <a:ext cx="231777" cy="19478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6200" y="6423"/>
                </a:moveTo>
                <a:cubicBezTo>
                  <a:pt x="16940" y="6423"/>
                  <a:pt x="16940" y="6423"/>
                  <a:pt x="16940" y="6423"/>
                </a:cubicBezTo>
                <a:cubicBezTo>
                  <a:pt x="16940" y="9220"/>
                  <a:pt x="16940" y="9220"/>
                  <a:pt x="16940" y="9220"/>
                </a:cubicBezTo>
                <a:cubicBezTo>
                  <a:pt x="21600" y="4610"/>
                  <a:pt x="21600" y="4610"/>
                  <a:pt x="21600" y="4610"/>
                </a:cubicBezTo>
                <a:cubicBezTo>
                  <a:pt x="16940" y="0"/>
                  <a:pt x="16940" y="0"/>
                  <a:pt x="16940" y="0"/>
                </a:cubicBezTo>
                <a:cubicBezTo>
                  <a:pt x="16940" y="2745"/>
                  <a:pt x="16940" y="2745"/>
                  <a:pt x="16940" y="2745"/>
                </a:cubicBezTo>
                <a:cubicBezTo>
                  <a:pt x="16200" y="2745"/>
                  <a:pt x="16200" y="2745"/>
                  <a:pt x="16200" y="2745"/>
                </a:cubicBezTo>
                <a:cubicBezTo>
                  <a:pt x="12324" y="2745"/>
                  <a:pt x="10016" y="6423"/>
                  <a:pt x="8100" y="9686"/>
                </a:cubicBezTo>
                <a:cubicBezTo>
                  <a:pt x="6140" y="12432"/>
                  <a:pt x="4616" y="14711"/>
                  <a:pt x="2308" y="14711"/>
                </a:cubicBezTo>
                <a:cubicBezTo>
                  <a:pt x="0" y="14711"/>
                  <a:pt x="0" y="14711"/>
                  <a:pt x="0" y="14711"/>
                </a:cubicBezTo>
                <a:cubicBezTo>
                  <a:pt x="0" y="18388"/>
                  <a:pt x="0" y="18388"/>
                  <a:pt x="0" y="18388"/>
                </a:cubicBezTo>
                <a:cubicBezTo>
                  <a:pt x="2308" y="18388"/>
                  <a:pt x="2308" y="18388"/>
                  <a:pt x="2308" y="18388"/>
                </a:cubicBezTo>
                <a:cubicBezTo>
                  <a:pt x="6140" y="18388"/>
                  <a:pt x="8448" y="14711"/>
                  <a:pt x="10408" y="11499"/>
                </a:cubicBezTo>
                <a:cubicBezTo>
                  <a:pt x="12324" y="8754"/>
                  <a:pt x="13892" y="6423"/>
                  <a:pt x="16200" y="6423"/>
                </a:cubicBezTo>
                <a:close/>
                <a:moveTo>
                  <a:pt x="5748" y="8754"/>
                </a:moveTo>
                <a:cubicBezTo>
                  <a:pt x="5748" y="8288"/>
                  <a:pt x="6140" y="8288"/>
                  <a:pt x="6140" y="7873"/>
                </a:cubicBezTo>
                <a:cubicBezTo>
                  <a:pt x="6532" y="7407"/>
                  <a:pt x="7273" y="6423"/>
                  <a:pt x="7708" y="6009"/>
                </a:cubicBezTo>
                <a:cubicBezTo>
                  <a:pt x="6140" y="4144"/>
                  <a:pt x="4616" y="3263"/>
                  <a:pt x="2308" y="3263"/>
                </a:cubicBezTo>
                <a:cubicBezTo>
                  <a:pt x="0" y="3263"/>
                  <a:pt x="0" y="3263"/>
                  <a:pt x="0" y="3263"/>
                </a:cubicBezTo>
                <a:cubicBezTo>
                  <a:pt x="0" y="6941"/>
                  <a:pt x="0" y="6941"/>
                  <a:pt x="0" y="6941"/>
                </a:cubicBezTo>
                <a:cubicBezTo>
                  <a:pt x="2308" y="6941"/>
                  <a:pt x="2308" y="6941"/>
                  <a:pt x="2308" y="6941"/>
                </a:cubicBezTo>
                <a:cubicBezTo>
                  <a:pt x="3440" y="6941"/>
                  <a:pt x="4616" y="7407"/>
                  <a:pt x="5748" y="8754"/>
                </a:cubicBezTo>
                <a:close/>
                <a:moveTo>
                  <a:pt x="16940" y="15177"/>
                </a:moveTo>
                <a:cubicBezTo>
                  <a:pt x="16200" y="15177"/>
                  <a:pt x="16200" y="15177"/>
                  <a:pt x="16200" y="15177"/>
                </a:cubicBezTo>
                <a:cubicBezTo>
                  <a:pt x="14632" y="15177"/>
                  <a:pt x="13500" y="14245"/>
                  <a:pt x="12324" y="12898"/>
                </a:cubicBezTo>
                <a:cubicBezTo>
                  <a:pt x="12324" y="12898"/>
                  <a:pt x="12324" y="12898"/>
                  <a:pt x="12324" y="13364"/>
                </a:cubicBezTo>
                <a:cubicBezTo>
                  <a:pt x="11584" y="13778"/>
                  <a:pt x="11192" y="14711"/>
                  <a:pt x="10800" y="15643"/>
                </a:cubicBezTo>
                <a:cubicBezTo>
                  <a:pt x="11932" y="17456"/>
                  <a:pt x="13892" y="18388"/>
                  <a:pt x="16200" y="18388"/>
                </a:cubicBezTo>
                <a:cubicBezTo>
                  <a:pt x="16940" y="18388"/>
                  <a:pt x="16940" y="18388"/>
                  <a:pt x="16940" y="18388"/>
                </a:cubicBezTo>
                <a:cubicBezTo>
                  <a:pt x="16940" y="21600"/>
                  <a:pt x="16940" y="21600"/>
                  <a:pt x="16940" y="21600"/>
                </a:cubicBezTo>
                <a:cubicBezTo>
                  <a:pt x="21600" y="16990"/>
                  <a:pt x="21600" y="16990"/>
                  <a:pt x="21600" y="16990"/>
                </a:cubicBezTo>
                <a:cubicBezTo>
                  <a:pt x="16940" y="12432"/>
                  <a:pt x="16940" y="12432"/>
                  <a:pt x="16940" y="12432"/>
                </a:cubicBezTo>
                <a:lnTo>
                  <a:pt x="16940" y="15177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426" name="Freeform 78"/>
          <p:cNvSpPr/>
          <p:nvPr/>
        </p:nvSpPr>
        <p:spPr>
          <a:xfrm>
            <a:off x="4990994" y="5038161"/>
            <a:ext cx="182083" cy="18551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315" h="21478" fill="norm" stroke="1" extrusionOk="0">
                <a:moveTo>
                  <a:pt x="20677" y="18189"/>
                </a:moveTo>
                <a:cubicBezTo>
                  <a:pt x="15847" y="12938"/>
                  <a:pt x="15847" y="12938"/>
                  <a:pt x="15847" y="12938"/>
                </a:cubicBezTo>
                <a:cubicBezTo>
                  <a:pt x="16336" y="11477"/>
                  <a:pt x="16824" y="10069"/>
                  <a:pt x="16824" y="8608"/>
                </a:cubicBezTo>
                <a:cubicBezTo>
                  <a:pt x="16824" y="3844"/>
                  <a:pt x="12971" y="0"/>
                  <a:pt x="8195" y="0"/>
                </a:cubicBezTo>
                <a:cubicBezTo>
                  <a:pt x="3799" y="0"/>
                  <a:pt x="0" y="3844"/>
                  <a:pt x="0" y="8174"/>
                </a:cubicBezTo>
                <a:cubicBezTo>
                  <a:pt x="0" y="12938"/>
                  <a:pt x="3799" y="16782"/>
                  <a:pt x="8683" y="16782"/>
                </a:cubicBezTo>
                <a:cubicBezTo>
                  <a:pt x="10094" y="16782"/>
                  <a:pt x="11560" y="16349"/>
                  <a:pt x="12482" y="15808"/>
                </a:cubicBezTo>
                <a:cubicBezTo>
                  <a:pt x="17801" y="21113"/>
                  <a:pt x="17801" y="21113"/>
                  <a:pt x="17801" y="21113"/>
                </a:cubicBezTo>
                <a:cubicBezTo>
                  <a:pt x="18235" y="21600"/>
                  <a:pt x="19212" y="21600"/>
                  <a:pt x="19701" y="21113"/>
                </a:cubicBezTo>
                <a:cubicBezTo>
                  <a:pt x="21112" y="19705"/>
                  <a:pt x="21112" y="19705"/>
                  <a:pt x="21112" y="19705"/>
                </a:cubicBezTo>
                <a:cubicBezTo>
                  <a:pt x="21600" y="19218"/>
                  <a:pt x="21112" y="18731"/>
                  <a:pt x="20677" y="18189"/>
                </a:cubicBezTo>
                <a:close/>
                <a:moveTo>
                  <a:pt x="2388" y="8174"/>
                </a:moveTo>
                <a:cubicBezTo>
                  <a:pt x="2388" y="5305"/>
                  <a:pt x="5319" y="2382"/>
                  <a:pt x="8195" y="2382"/>
                </a:cubicBezTo>
                <a:cubicBezTo>
                  <a:pt x="11560" y="2382"/>
                  <a:pt x="14436" y="5305"/>
                  <a:pt x="14436" y="8608"/>
                </a:cubicBezTo>
                <a:cubicBezTo>
                  <a:pt x="14436" y="11964"/>
                  <a:pt x="11560" y="14400"/>
                  <a:pt x="8683" y="14400"/>
                </a:cubicBezTo>
                <a:cubicBezTo>
                  <a:pt x="5319" y="14400"/>
                  <a:pt x="2388" y="11477"/>
                  <a:pt x="2388" y="8174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427" name="Freeform 85"/>
          <p:cNvSpPr/>
          <p:nvPr/>
        </p:nvSpPr>
        <p:spPr>
          <a:xfrm>
            <a:off x="354374" y="5029939"/>
            <a:ext cx="207114" cy="2030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7913"/>
                </a:moveTo>
                <a:lnTo>
                  <a:pt x="13847" y="7913"/>
                </a:lnTo>
                <a:lnTo>
                  <a:pt x="10824" y="0"/>
                </a:lnTo>
                <a:lnTo>
                  <a:pt x="7801" y="7913"/>
                </a:lnTo>
                <a:lnTo>
                  <a:pt x="0" y="7913"/>
                </a:lnTo>
                <a:lnTo>
                  <a:pt x="6485" y="12741"/>
                </a:lnTo>
                <a:lnTo>
                  <a:pt x="4291" y="21600"/>
                </a:lnTo>
                <a:lnTo>
                  <a:pt x="10824" y="16275"/>
                </a:lnTo>
                <a:lnTo>
                  <a:pt x="17260" y="21600"/>
                </a:lnTo>
                <a:lnTo>
                  <a:pt x="15115" y="12741"/>
                </a:lnTo>
                <a:lnTo>
                  <a:pt x="21600" y="7913"/>
                </a:lnTo>
                <a:close/>
                <a:moveTo>
                  <a:pt x="10824" y="14085"/>
                </a:moveTo>
                <a:lnTo>
                  <a:pt x="6875" y="17121"/>
                </a:lnTo>
                <a:lnTo>
                  <a:pt x="8630" y="12741"/>
                </a:lnTo>
                <a:lnTo>
                  <a:pt x="5168" y="9655"/>
                </a:lnTo>
                <a:lnTo>
                  <a:pt x="9508" y="10103"/>
                </a:lnTo>
                <a:lnTo>
                  <a:pt x="10824" y="4828"/>
                </a:lnTo>
                <a:lnTo>
                  <a:pt x="12092" y="10103"/>
                </a:lnTo>
                <a:lnTo>
                  <a:pt x="16432" y="9655"/>
                </a:lnTo>
                <a:lnTo>
                  <a:pt x="12970" y="12741"/>
                </a:lnTo>
                <a:lnTo>
                  <a:pt x="14286" y="17121"/>
                </a:lnTo>
                <a:lnTo>
                  <a:pt x="10824" y="14085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428" name="Freeform 86"/>
          <p:cNvSpPr/>
          <p:nvPr/>
        </p:nvSpPr>
        <p:spPr>
          <a:xfrm>
            <a:off x="6371048" y="4588153"/>
            <a:ext cx="194855" cy="16180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525" h="21052" fill="norm" stroke="1" extrusionOk="0">
                <a:moveTo>
                  <a:pt x="18913" y="1642"/>
                </a:moveTo>
                <a:cubicBezTo>
                  <a:pt x="16763" y="-548"/>
                  <a:pt x="13733" y="-548"/>
                  <a:pt x="11534" y="1642"/>
                </a:cubicBezTo>
                <a:cubicBezTo>
                  <a:pt x="10263" y="3224"/>
                  <a:pt x="10263" y="3224"/>
                  <a:pt x="10263" y="3224"/>
                </a:cubicBezTo>
                <a:cubicBezTo>
                  <a:pt x="8944" y="1642"/>
                  <a:pt x="8944" y="1642"/>
                  <a:pt x="8944" y="1642"/>
                </a:cubicBezTo>
                <a:cubicBezTo>
                  <a:pt x="6793" y="-548"/>
                  <a:pt x="3763" y="-548"/>
                  <a:pt x="1613" y="1642"/>
                </a:cubicBezTo>
                <a:cubicBezTo>
                  <a:pt x="-537" y="4320"/>
                  <a:pt x="-537" y="8640"/>
                  <a:pt x="1613" y="10769"/>
                </a:cubicBezTo>
                <a:cubicBezTo>
                  <a:pt x="10263" y="21052"/>
                  <a:pt x="10263" y="21052"/>
                  <a:pt x="10263" y="21052"/>
                </a:cubicBezTo>
                <a:cubicBezTo>
                  <a:pt x="18913" y="10769"/>
                  <a:pt x="18913" y="10769"/>
                  <a:pt x="18913" y="10769"/>
                </a:cubicBezTo>
                <a:cubicBezTo>
                  <a:pt x="21063" y="8640"/>
                  <a:pt x="21063" y="4320"/>
                  <a:pt x="18913" y="1642"/>
                </a:cubicBezTo>
                <a:close/>
                <a:moveTo>
                  <a:pt x="17642" y="9187"/>
                </a:moveTo>
                <a:cubicBezTo>
                  <a:pt x="10263" y="17766"/>
                  <a:pt x="10263" y="17766"/>
                  <a:pt x="10263" y="17766"/>
                </a:cubicBezTo>
                <a:cubicBezTo>
                  <a:pt x="2884" y="9187"/>
                  <a:pt x="2884" y="9187"/>
                  <a:pt x="2884" y="9187"/>
                </a:cubicBezTo>
                <a:cubicBezTo>
                  <a:pt x="2053" y="8640"/>
                  <a:pt x="1613" y="7544"/>
                  <a:pt x="1613" y="6510"/>
                </a:cubicBezTo>
                <a:cubicBezTo>
                  <a:pt x="1613" y="4867"/>
                  <a:pt x="2053" y="4320"/>
                  <a:pt x="2884" y="3224"/>
                </a:cubicBezTo>
                <a:cubicBezTo>
                  <a:pt x="3324" y="2677"/>
                  <a:pt x="4203" y="2190"/>
                  <a:pt x="5083" y="2190"/>
                </a:cubicBezTo>
                <a:cubicBezTo>
                  <a:pt x="6353" y="2190"/>
                  <a:pt x="7233" y="2677"/>
                  <a:pt x="7673" y="3772"/>
                </a:cubicBezTo>
                <a:cubicBezTo>
                  <a:pt x="10263" y="6510"/>
                  <a:pt x="10263" y="6510"/>
                  <a:pt x="10263" y="6510"/>
                </a:cubicBezTo>
                <a:cubicBezTo>
                  <a:pt x="12902" y="3772"/>
                  <a:pt x="12902" y="3772"/>
                  <a:pt x="12902" y="3772"/>
                </a:cubicBezTo>
                <a:cubicBezTo>
                  <a:pt x="13293" y="2677"/>
                  <a:pt x="14173" y="2190"/>
                  <a:pt x="15492" y="2190"/>
                </a:cubicBezTo>
                <a:cubicBezTo>
                  <a:pt x="16323" y="2190"/>
                  <a:pt x="17202" y="2677"/>
                  <a:pt x="17642" y="3224"/>
                </a:cubicBezTo>
                <a:cubicBezTo>
                  <a:pt x="18473" y="4320"/>
                  <a:pt x="18913" y="4867"/>
                  <a:pt x="18913" y="6510"/>
                </a:cubicBezTo>
                <a:cubicBezTo>
                  <a:pt x="18913" y="7544"/>
                  <a:pt x="18473" y="8640"/>
                  <a:pt x="17642" y="9187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429" name="Freeform 94"/>
          <p:cNvSpPr/>
          <p:nvPr/>
        </p:nvSpPr>
        <p:spPr>
          <a:xfrm>
            <a:off x="4503904" y="4154404"/>
            <a:ext cx="231777" cy="10435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0774" y="8757"/>
                </a:moveTo>
                <a:cubicBezTo>
                  <a:pt x="20427" y="7005"/>
                  <a:pt x="18471" y="2627"/>
                  <a:pt x="17341" y="876"/>
                </a:cubicBezTo>
                <a:cubicBezTo>
                  <a:pt x="17341" y="0"/>
                  <a:pt x="16950" y="0"/>
                  <a:pt x="16167" y="0"/>
                </a:cubicBezTo>
                <a:cubicBezTo>
                  <a:pt x="15820" y="0"/>
                  <a:pt x="10822" y="0"/>
                  <a:pt x="10822" y="0"/>
                </a:cubicBezTo>
                <a:cubicBezTo>
                  <a:pt x="10822" y="0"/>
                  <a:pt x="5780" y="0"/>
                  <a:pt x="5389" y="0"/>
                </a:cubicBezTo>
                <a:cubicBezTo>
                  <a:pt x="4607" y="0"/>
                  <a:pt x="4259" y="0"/>
                  <a:pt x="4259" y="876"/>
                </a:cubicBezTo>
                <a:cubicBezTo>
                  <a:pt x="3086" y="2627"/>
                  <a:pt x="1173" y="7005"/>
                  <a:pt x="782" y="8757"/>
                </a:cubicBezTo>
                <a:cubicBezTo>
                  <a:pt x="0" y="9535"/>
                  <a:pt x="0" y="10411"/>
                  <a:pt x="0" y="12162"/>
                </a:cubicBezTo>
                <a:cubicBezTo>
                  <a:pt x="782" y="19070"/>
                  <a:pt x="782" y="19070"/>
                  <a:pt x="782" y="19070"/>
                </a:cubicBezTo>
                <a:cubicBezTo>
                  <a:pt x="782" y="20724"/>
                  <a:pt x="1565" y="21600"/>
                  <a:pt x="1956" y="21600"/>
                </a:cubicBezTo>
                <a:cubicBezTo>
                  <a:pt x="19644" y="21600"/>
                  <a:pt x="19644" y="21600"/>
                  <a:pt x="19644" y="21600"/>
                </a:cubicBezTo>
                <a:cubicBezTo>
                  <a:pt x="20035" y="21600"/>
                  <a:pt x="20774" y="20724"/>
                  <a:pt x="20774" y="19070"/>
                </a:cubicBezTo>
                <a:cubicBezTo>
                  <a:pt x="21600" y="12162"/>
                  <a:pt x="21600" y="12162"/>
                  <a:pt x="21600" y="12162"/>
                </a:cubicBezTo>
                <a:cubicBezTo>
                  <a:pt x="21600" y="10411"/>
                  <a:pt x="21600" y="9535"/>
                  <a:pt x="20774" y="8757"/>
                </a:cubicBezTo>
                <a:close/>
                <a:moveTo>
                  <a:pt x="15037" y="9535"/>
                </a:moveTo>
                <a:lnTo>
                  <a:pt x="15037" y="10411"/>
                </a:lnTo>
                <a:cubicBezTo>
                  <a:pt x="13864" y="14692"/>
                  <a:pt x="13864" y="14692"/>
                  <a:pt x="13864" y="14692"/>
                </a:cubicBezTo>
                <a:cubicBezTo>
                  <a:pt x="7736" y="14692"/>
                  <a:pt x="7736" y="14692"/>
                  <a:pt x="7736" y="14692"/>
                </a:cubicBezTo>
                <a:cubicBezTo>
                  <a:pt x="6563" y="10411"/>
                  <a:pt x="6563" y="10411"/>
                  <a:pt x="6563" y="10411"/>
                </a:cubicBezTo>
                <a:lnTo>
                  <a:pt x="6563" y="9535"/>
                </a:lnTo>
                <a:cubicBezTo>
                  <a:pt x="2695" y="9535"/>
                  <a:pt x="2695" y="9535"/>
                  <a:pt x="2695" y="9535"/>
                </a:cubicBezTo>
                <a:cubicBezTo>
                  <a:pt x="4607" y="4378"/>
                  <a:pt x="4607" y="4378"/>
                  <a:pt x="4607" y="4378"/>
                </a:cubicBezTo>
                <a:cubicBezTo>
                  <a:pt x="16950" y="4378"/>
                  <a:pt x="16950" y="4378"/>
                  <a:pt x="16950" y="4378"/>
                </a:cubicBezTo>
                <a:cubicBezTo>
                  <a:pt x="18862" y="9535"/>
                  <a:pt x="18862" y="9535"/>
                  <a:pt x="18862" y="9535"/>
                </a:cubicBezTo>
                <a:lnTo>
                  <a:pt x="15037" y="9535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430" name="Freeform 101"/>
          <p:cNvSpPr/>
          <p:nvPr/>
        </p:nvSpPr>
        <p:spPr>
          <a:xfrm>
            <a:off x="8630104" y="1770973"/>
            <a:ext cx="229673" cy="1772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04" h="21472" fill="norm" stroke="1" extrusionOk="0">
                <a:moveTo>
                  <a:pt x="3386" y="13932"/>
                </a:moveTo>
                <a:cubicBezTo>
                  <a:pt x="4126" y="16483"/>
                  <a:pt x="4518" y="17503"/>
                  <a:pt x="6826" y="18467"/>
                </a:cubicBezTo>
                <a:cubicBezTo>
                  <a:pt x="8742" y="19998"/>
                  <a:pt x="9918" y="21472"/>
                  <a:pt x="10702" y="21472"/>
                </a:cubicBezTo>
                <a:cubicBezTo>
                  <a:pt x="11486" y="21472"/>
                  <a:pt x="12662" y="19998"/>
                  <a:pt x="14578" y="18978"/>
                </a:cubicBezTo>
                <a:cubicBezTo>
                  <a:pt x="16886" y="17503"/>
                  <a:pt x="16102" y="17503"/>
                  <a:pt x="16886" y="14499"/>
                </a:cubicBezTo>
                <a:cubicBezTo>
                  <a:pt x="10702" y="18467"/>
                  <a:pt x="10702" y="18467"/>
                  <a:pt x="10702" y="18467"/>
                </a:cubicBezTo>
                <a:lnTo>
                  <a:pt x="3386" y="13932"/>
                </a:lnTo>
                <a:close/>
                <a:moveTo>
                  <a:pt x="21110" y="6902"/>
                </a:moveTo>
                <a:cubicBezTo>
                  <a:pt x="11834" y="382"/>
                  <a:pt x="11834" y="382"/>
                  <a:pt x="11834" y="382"/>
                </a:cubicBezTo>
                <a:cubicBezTo>
                  <a:pt x="11486" y="-128"/>
                  <a:pt x="10310" y="-128"/>
                  <a:pt x="9526" y="382"/>
                </a:cubicBezTo>
                <a:cubicBezTo>
                  <a:pt x="294" y="6902"/>
                  <a:pt x="294" y="6902"/>
                  <a:pt x="294" y="6902"/>
                </a:cubicBezTo>
                <a:cubicBezTo>
                  <a:pt x="-98" y="7412"/>
                  <a:pt x="-98" y="7922"/>
                  <a:pt x="294" y="8943"/>
                </a:cubicBezTo>
                <a:cubicBezTo>
                  <a:pt x="9526" y="15463"/>
                  <a:pt x="9526" y="15463"/>
                  <a:pt x="9526" y="15463"/>
                </a:cubicBezTo>
                <a:cubicBezTo>
                  <a:pt x="10310" y="15973"/>
                  <a:pt x="11486" y="15973"/>
                  <a:pt x="11834" y="15463"/>
                </a:cubicBezTo>
                <a:cubicBezTo>
                  <a:pt x="17670" y="10927"/>
                  <a:pt x="17670" y="10927"/>
                  <a:pt x="17670" y="10927"/>
                </a:cubicBezTo>
                <a:cubicBezTo>
                  <a:pt x="11486" y="8943"/>
                  <a:pt x="11486" y="8943"/>
                  <a:pt x="11486" y="8943"/>
                </a:cubicBezTo>
                <a:cubicBezTo>
                  <a:pt x="11094" y="8943"/>
                  <a:pt x="11094" y="9396"/>
                  <a:pt x="10702" y="9396"/>
                </a:cubicBezTo>
                <a:cubicBezTo>
                  <a:pt x="9526" y="9396"/>
                  <a:pt x="8742" y="8433"/>
                  <a:pt x="8742" y="7412"/>
                </a:cubicBezTo>
                <a:cubicBezTo>
                  <a:pt x="8742" y="6902"/>
                  <a:pt x="9526" y="5938"/>
                  <a:pt x="10702" y="5938"/>
                </a:cubicBezTo>
                <a:cubicBezTo>
                  <a:pt x="11486" y="5938"/>
                  <a:pt x="12270" y="6392"/>
                  <a:pt x="12662" y="6902"/>
                </a:cubicBezTo>
                <a:cubicBezTo>
                  <a:pt x="19194" y="9907"/>
                  <a:pt x="19194" y="9907"/>
                  <a:pt x="19194" y="9907"/>
                </a:cubicBezTo>
                <a:cubicBezTo>
                  <a:pt x="21110" y="8943"/>
                  <a:pt x="21110" y="8943"/>
                  <a:pt x="21110" y="8943"/>
                </a:cubicBezTo>
                <a:cubicBezTo>
                  <a:pt x="21502" y="7922"/>
                  <a:pt x="21502" y="7412"/>
                  <a:pt x="21110" y="6902"/>
                </a:cubicBezTo>
                <a:close/>
                <a:moveTo>
                  <a:pt x="18410" y="19488"/>
                </a:moveTo>
                <a:cubicBezTo>
                  <a:pt x="18018" y="19998"/>
                  <a:pt x="19586" y="20508"/>
                  <a:pt x="19978" y="18978"/>
                </a:cubicBezTo>
                <a:cubicBezTo>
                  <a:pt x="20326" y="11948"/>
                  <a:pt x="19194" y="9907"/>
                  <a:pt x="19194" y="9907"/>
                </a:cubicBezTo>
                <a:cubicBezTo>
                  <a:pt x="17670" y="10927"/>
                  <a:pt x="17670" y="10927"/>
                  <a:pt x="17670" y="10927"/>
                </a:cubicBezTo>
                <a:cubicBezTo>
                  <a:pt x="17670" y="10927"/>
                  <a:pt x="19194" y="12458"/>
                  <a:pt x="18410" y="19488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431" name="Freeform 103"/>
          <p:cNvSpPr/>
          <p:nvPr/>
        </p:nvSpPr>
        <p:spPr>
          <a:xfrm>
            <a:off x="3240250" y="4063705"/>
            <a:ext cx="173158" cy="22361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972" h="21216" fill="norm" stroke="1" extrusionOk="0">
                <a:moveTo>
                  <a:pt x="5931" y="2750"/>
                </a:moveTo>
                <a:cubicBezTo>
                  <a:pt x="5931" y="15745"/>
                  <a:pt x="5931" y="15745"/>
                  <a:pt x="5931" y="15745"/>
                </a:cubicBezTo>
                <a:cubicBezTo>
                  <a:pt x="4913" y="15745"/>
                  <a:pt x="3896" y="15745"/>
                  <a:pt x="2934" y="16145"/>
                </a:cubicBezTo>
                <a:cubicBezTo>
                  <a:pt x="390" y="16499"/>
                  <a:pt x="-628" y="18495"/>
                  <a:pt x="390" y="19648"/>
                </a:cubicBezTo>
                <a:cubicBezTo>
                  <a:pt x="899" y="21201"/>
                  <a:pt x="2934" y="21600"/>
                  <a:pt x="4913" y="20846"/>
                </a:cubicBezTo>
                <a:cubicBezTo>
                  <a:pt x="6892" y="20447"/>
                  <a:pt x="8419" y="19249"/>
                  <a:pt x="8419" y="17697"/>
                </a:cubicBezTo>
                <a:cubicBezTo>
                  <a:pt x="8419" y="17697"/>
                  <a:pt x="8419" y="11000"/>
                  <a:pt x="8419" y="7097"/>
                </a:cubicBezTo>
                <a:cubicBezTo>
                  <a:pt x="18427" y="5101"/>
                  <a:pt x="18427" y="5101"/>
                  <a:pt x="18427" y="5101"/>
                </a:cubicBezTo>
                <a:cubicBezTo>
                  <a:pt x="18427" y="13794"/>
                  <a:pt x="18427" y="13794"/>
                  <a:pt x="18427" y="13794"/>
                </a:cubicBezTo>
                <a:cubicBezTo>
                  <a:pt x="17410" y="13350"/>
                  <a:pt x="16392" y="13350"/>
                  <a:pt x="15431" y="13794"/>
                </a:cubicBezTo>
                <a:cubicBezTo>
                  <a:pt x="12886" y="14548"/>
                  <a:pt x="11925" y="16145"/>
                  <a:pt x="12886" y="17697"/>
                </a:cubicBezTo>
                <a:cubicBezTo>
                  <a:pt x="13395" y="18850"/>
                  <a:pt x="15431" y="19249"/>
                  <a:pt x="17410" y="18850"/>
                </a:cubicBezTo>
                <a:cubicBezTo>
                  <a:pt x="19445" y="18096"/>
                  <a:pt x="20972" y="16899"/>
                  <a:pt x="20972" y="15745"/>
                </a:cubicBezTo>
                <a:cubicBezTo>
                  <a:pt x="20972" y="0"/>
                  <a:pt x="20972" y="0"/>
                  <a:pt x="20972" y="0"/>
                </a:cubicBezTo>
                <a:lnTo>
                  <a:pt x="5931" y="2750"/>
                </a:ln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432" name="Freeform 106"/>
          <p:cNvSpPr/>
          <p:nvPr/>
        </p:nvSpPr>
        <p:spPr>
          <a:xfrm>
            <a:off x="3613651" y="4088639"/>
            <a:ext cx="161724" cy="2335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043" h="21390" fill="norm" stroke="1" extrusionOk="0">
                <a:moveTo>
                  <a:pt x="1913" y="21258"/>
                </a:moveTo>
                <a:cubicBezTo>
                  <a:pt x="2462" y="20060"/>
                  <a:pt x="3011" y="18563"/>
                  <a:pt x="4048" y="16296"/>
                </a:cubicBezTo>
                <a:cubicBezTo>
                  <a:pt x="7831" y="15911"/>
                  <a:pt x="10028" y="16681"/>
                  <a:pt x="12163" y="13259"/>
                </a:cubicBezTo>
                <a:cubicBezTo>
                  <a:pt x="10028" y="14029"/>
                  <a:pt x="7831" y="12490"/>
                  <a:pt x="7831" y="12147"/>
                </a:cubicBezTo>
                <a:cubicBezTo>
                  <a:pt x="7831" y="11377"/>
                  <a:pt x="13750" y="12490"/>
                  <a:pt x="17594" y="8298"/>
                </a:cubicBezTo>
                <a:cubicBezTo>
                  <a:pt x="12713" y="9110"/>
                  <a:pt x="11065" y="7613"/>
                  <a:pt x="11614" y="7186"/>
                </a:cubicBezTo>
                <a:cubicBezTo>
                  <a:pt x="13262" y="6801"/>
                  <a:pt x="17594" y="7186"/>
                  <a:pt x="19730" y="5689"/>
                </a:cubicBezTo>
                <a:cubicBezTo>
                  <a:pt x="20828" y="4919"/>
                  <a:pt x="21377" y="2652"/>
                  <a:pt x="20828" y="1882"/>
                </a:cubicBezTo>
                <a:cubicBezTo>
                  <a:pt x="20279" y="1155"/>
                  <a:pt x="17045" y="0"/>
                  <a:pt x="14909" y="0"/>
                </a:cubicBezTo>
                <a:cubicBezTo>
                  <a:pt x="13262" y="385"/>
                  <a:pt x="10028" y="5304"/>
                  <a:pt x="9479" y="5304"/>
                </a:cubicBezTo>
                <a:cubicBezTo>
                  <a:pt x="8380" y="5304"/>
                  <a:pt x="8380" y="3037"/>
                  <a:pt x="10028" y="770"/>
                </a:cubicBezTo>
                <a:cubicBezTo>
                  <a:pt x="7831" y="1497"/>
                  <a:pt x="5146" y="3037"/>
                  <a:pt x="4048" y="4534"/>
                </a:cubicBezTo>
                <a:cubicBezTo>
                  <a:pt x="2462" y="6801"/>
                  <a:pt x="4597" y="12874"/>
                  <a:pt x="3499" y="12874"/>
                </a:cubicBezTo>
                <a:cubicBezTo>
                  <a:pt x="3011" y="13259"/>
                  <a:pt x="814" y="10223"/>
                  <a:pt x="265" y="9110"/>
                </a:cubicBezTo>
                <a:cubicBezTo>
                  <a:pt x="-223" y="10992"/>
                  <a:pt x="-223" y="12874"/>
                  <a:pt x="1913" y="15526"/>
                </a:cubicBezTo>
                <a:cubicBezTo>
                  <a:pt x="1363" y="17408"/>
                  <a:pt x="814" y="19333"/>
                  <a:pt x="265" y="20445"/>
                </a:cubicBezTo>
                <a:cubicBezTo>
                  <a:pt x="265" y="21258"/>
                  <a:pt x="1913" y="21600"/>
                  <a:pt x="1913" y="21258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433" name="Freeform 127"/>
          <p:cNvSpPr/>
          <p:nvPr/>
        </p:nvSpPr>
        <p:spPr>
          <a:xfrm>
            <a:off x="5428762" y="4575728"/>
            <a:ext cx="231776" cy="18656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7360" y="10611"/>
                </a:moveTo>
                <a:cubicBezTo>
                  <a:pt x="7360" y="12992"/>
                  <a:pt x="8884" y="14887"/>
                  <a:pt x="10800" y="14887"/>
                </a:cubicBezTo>
                <a:cubicBezTo>
                  <a:pt x="12716" y="14887"/>
                  <a:pt x="14284" y="12992"/>
                  <a:pt x="14284" y="10611"/>
                </a:cubicBezTo>
                <a:cubicBezTo>
                  <a:pt x="14284" y="8174"/>
                  <a:pt x="12716" y="6280"/>
                  <a:pt x="10800" y="6280"/>
                </a:cubicBezTo>
                <a:cubicBezTo>
                  <a:pt x="8884" y="6280"/>
                  <a:pt x="7360" y="8174"/>
                  <a:pt x="7360" y="10611"/>
                </a:cubicBezTo>
                <a:close/>
                <a:moveTo>
                  <a:pt x="5052" y="9149"/>
                </a:moveTo>
                <a:cubicBezTo>
                  <a:pt x="5400" y="5792"/>
                  <a:pt x="8100" y="3411"/>
                  <a:pt x="10800" y="3411"/>
                </a:cubicBezTo>
                <a:cubicBezTo>
                  <a:pt x="12368" y="3411"/>
                  <a:pt x="13892" y="3844"/>
                  <a:pt x="15024" y="5305"/>
                </a:cubicBezTo>
                <a:cubicBezTo>
                  <a:pt x="15416" y="5792"/>
                  <a:pt x="16592" y="5792"/>
                  <a:pt x="16984" y="5305"/>
                </a:cubicBezTo>
                <a:cubicBezTo>
                  <a:pt x="17376" y="4818"/>
                  <a:pt x="17376" y="3844"/>
                  <a:pt x="16984" y="2923"/>
                </a:cubicBezTo>
                <a:cubicBezTo>
                  <a:pt x="15416" y="974"/>
                  <a:pt x="13108" y="0"/>
                  <a:pt x="10800" y="0"/>
                </a:cubicBezTo>
                <a:cubicBezTo>
                  <a:pt x="6968" y="0"/>
                  <a:pt x="3484" y="2923"/>
                  <a:pt x="2700" y="7741"/>
                </a:cubicBezTo>
                <a:cubicBezTo>
                  <a:pt x="0" y="7741"/>
                  <a:pt x="0" y="7741"/>
                  <a:pt x="0" y="7741"/>
                </a:cubicBezTo>
                <a:cubicBezTo>
                  <a:pt x="0" y="10611"/>
                  <a:pt x="0" y="10611"/>
                  <a:pt x="0" y="10611"/>
                </a:cubicBezTo>
                <a:cubicBezTo>
                  <a:pt x="3484" y="10611"/>
                  <a:pt x="3484" y="10611"/>
                  <a:pt x="3484" y="10611"/>
                </a:cubicBezTo>
                <a:cubicBezTo>
                  <a:pt x="4660" y="10611"/>
                  <a:pt x="4660" y="9636"/>
                  <a:pt x="5052" y="9149"/>
                </a:cubicBezTo>
                <a:close/>
                <a:moveTo>
                  <a:pt x="18116" y="10611"/>
                </a:moveTo>
                <a:cubicBezTo>
                  <a:pt x="16984" y="10611"/>
                  <a:pt x="16984" y="12018"/>
                  <a:pt x="16592" y="12505"/>
                </a:cubicBezTo>
                <a:cubicBezTo>
                  <a:pt x="16200" y="15862"/>
                  <a:pt x="13892" y="18244"/>
                  <a:pt x="10800" y="18244"/>
                </a:cubicBezTo>
                <a:cubicBezTo>
                  <a:pt x="9276" y="18244"/>
                  <a:pt x="7708" y="17269"/>
                  <a:pt x="6576" y="15862"/>
                </a:cubicBezTo>
                <a:cubicBezTo>
                  <a:pt x="6184" y="15374"/>
                  <a:pt x="5052" y="15374"/>
                  <a:pt x="4660" y="15862"/>
                </a:cubicBezTo>
                <a:cubicBezTo>
                  <a:pt x="4224" y="16782"/>
                  <a:pt x="4224" y="17756"/>
                  <a:pt x="4660" y="18244"/>
                </a:cubicBezTo>
                <a:cubicBezTo>
                  <a:pt x="6184" y="20192"/>
                  <a:pt x="8492" y="21600"/>
                  <a:pt x="10800" y="21600"/>
                </a:cubicBezTo>
                <a:cubicBezTo>
                  <a:pt x="14676" y="21600"/>
                  <a:pt x="18116" y="18244"/>
                  <a:pt x="18944" y="13913"/>
                </a:cubicBezTo>
                <a:cubicBezTo>
                  <a:pt x="21600" y="13913"/>
                  <a:pt x="21600" y="13913"/>
                  <a:pt x="21600" y="13913"/>
                </a:cubicBezTo>
                <a:cubicBezTo>
                  <a:pt x="21600" y="10611"/>
                  <a:pt x="21600" y="10611"/>
                  <a:pt x="21600" y="10611"/>
                </a:cubicBezTo>
                <a:lnTo>
                  <a:pt x="18116" y="10611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434" name="Freeform 144"/>
          <p:cNvSpPr/>
          <p:nvPr/>
        </p:nvSpPr>
        <p:spPr>
          <a:xfrm>
            <a:off x="8660782" y="4128358"/>
            <a:ext cx="207114" cy="1845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0771" y="0"/>
                </a:moveTo>
                <a:cubicBezTo>
                  <a:pt x="439" y="0"/>
                  <a:pt x="439" y="0"/>
                  <a:pt x="439" y="0"/>
                </a:cubicBezTo>
                <a:cubicBezTo>
                  <a:pt x="0" y="0"/>
                  <a:pt x="0" y="434"/>
                  <a:pt x="0" y="923"/>
                </a:cubicBezTo>
                <a:cubicBezTo>
                  <a:pt x="0" y="3799"/>
                  <a:pt x="0" y="3799"/>
                  <a:pt x="0" y="3799"/>
                </a:cubicBezTo>
                <a:cubicBezTo>
                  <a:pt x="21600" y="3799"/>
                  <a:pt x="21600" y="3799"/>
                  <a:pt x="21600" y="3799"/>
                </a:cubicBezTo>
                <a:cubicBezTo>
                  <a:pt x="21600" y="923"/>
                  <a:pt x="21600" y="923"/>
                  <a:pt x="21600" y="923"/>
                </a:cubicBezTo>
                <a:cubicBezTo>
                  <a:pt x="21600" y="434"/>
                  <a:pt x="21161" y="0"/>
                  <a:pt x="20771" y="0"/>
                </a:cubicBezTo>
                <a:close/>
                <a:moveTo>
                  <a:pt x="1316" y="19701"/>
                </a:moveTo>
                <a:cubicBezTo>
                  <a:pt x="1316" y="20623"/>
                  <a:pt x="1755" y="21600"/>
                  <a:pt x="2633" y="21600"/>
                </a:cubicBezTo>
                <a:cubicBezTo>
                  <a:pt x="18577" y="21600"/>
                  <a:pt x="18577" y="21600"/>
                  <a:pt x="18577" y="21600"/>
                </a:cubicBezTo>
                <a:cubicBezTo>
                  <a:pt x="19893" y="21600"/>
                  <a:pt x="20332" y="20623"/>
                  <a:pt x="20332" y="19701"/>
                </a:cubicBezTo>
                <a:cubicBezTo>
                  <a:pt x="20332" y="5264"/>
                  <a:pt x="20332" y="5264"/>
                  <a:pt x="20332" y="5264"/>
                </a:cubicBezTo>
                <a:cubicBezTo>
                  <a:pt x="1316" y="5264"/>
                  <a:pt x="1316" y="5264"/>
                  <a:pt x="1316" y="5264"/>
                </a:cubicBezTo>
                <a:lnTo>
                  <a:pt x="1316" y="19701"/>
                </a:lnTo>
                <a:close/>
                <a:moveTo>
                  <a:pt x="7363" y="8141"/>
                </a:moveTo>
                <a:cubicBezTo>
                  <a:pt x="14286" y="8141"/>
                  <a:pt x="14286" y="8141"/>
                  <a:pt x="14286" y="8141"/>
                </a:cubicBezTo>
                <a:cubicBezTo>
                  <a:pt x="14286" y="10529"/>
                  <a:pt x="14286" y="10529"/>
                  <a:pt x="14286" y="10529"/>
                </a:cubicBezTo>
                <a:cubicBezTo>
                  <a:pt x="7363" y="10529"/>
                  <a:pt x="7363" y="10529"/>
                  <a:pt x="7363" y="10529"/>
                </a:cubicBezTo>
                <a:lnTo>
                  <a:pt x="7363" y="8141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435" name="Freeform 145"/>
          <p:cNvSpPr/>
          <p:nvPr/>
        </p:nvSpPr>
        <p:spPr>
          <a:xfrm>
            <a:off x="8198352" y="4116030"/>
            <a:ext cx="207114" cy="20711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3413" y="19459"/>
                </a:moveTo>
                <a:cubicBezTo>
                  <a:pt x="3413" y="20724"/>
                  <a:pt x="4778" y="21600"/>
                  <a:pt x="6046" y="21600"/>
                </a:cubicBezTo>
                <a:cubicBezTo>
                  <a:pt x="7363" y="21600"/>
                  <a:pt x="8191" y="20724"/>
                  <a:pt x="8191" y="19459"/>
                </a:cubicBezTo>
                <a:cubicBezTo>
                  <a:pt x="8191" y="18146"/>
                  <a:pt x="7363" y="16832"/>
                  <a:pt x="6046" y="16832"/>
                </a:cubicBezTo>
                <a:cubicBezTo>
                  <a:pt x="4778" y="16832"/>
                  <a:pt x="3413" y="18146"/>
                  <a:pt x="3413" y="19459"/>
                </a:cubicBezTo>
                <a:close/>
                <a:moveTo>
                  <a:pt x="15554" y="19459"/>
                </a:moveTo>
                <a:cubicBezTo>
                  <a:pt x="15554" y="20724"/>
                  <a:pt x="16822" y="21600"/>
                  <a:pt x="18138" y="21600"/>
                </a:cubicBezTo>
                <a:cubicBezTo>
                  <a:pt x="19455" y="21600"/>
                  <a:pt x="20332" y="20724"/>
                  <a:pt x="20332" y="19459"/>
                </a:cubicBezTo>
                <a:cubicBezTo>
                  <a:pt x="20332" y="18146"/>
                  <a:pt x="19455" y="16832"/>
                  <a:pt x="18138" y="16832"/>
                </a:cubicBezTo>
                <a:cubicBezTo>
                  <a:pt x="16822" y="16832"/>
                  <a:pt x="15554" y="18146"/>
                  <a:pt x="15554" y="19459"/>
                </a:cubicBezTo>
                <a:close/>
                <a:moveTo>
                  <a:pt x="7753" y="13816"/>
                </a:moveTo>
                <a:cubicBezTo>
                  <a:pt x="21161" y="9924"/>
                  <a:pt x="21161" y="9924"/>
                  <a:pt x="21161" y="9924"/>
                </a:cubicBezTo>
                <a:cubicBezTo>
                  <a:pt x="21600" y="9924"/>
                  <a:pt x="21600" y="9486"/>
                  <a:pt x="21600" y="9097"/>
                </a:cubicBezTo>
                <a:cubicBezTo>
                  <a:pt x="21600" y="2627"/>
                  <a:pt x="21600" y="2627"/>
                  <a:pt x="21600" y="2627"/>
                </a:cubicBezTo>
                <a:cubicBezTo>
                  <a:pt x="4778" y="2627"/>
                  <a:pt x="4778" y="2627"/>
                  <a:pt x="4778" y="2627"/>
                </a:cubicBezTo>
                <a:cubicBezTo>
                  <a:pt x="4778" y="486"/>
                  <a:pt x="4778" y="486"/>
                  <a:pt x="4778" y="486"/>
                </a:cubicBezTo>
                <a:lnTo>
                  <a:pt x="4340" y="0"/>
                </a:lnTo>
                <a:cubicBezTo>
                  <a:pt x="439" y="0"/>
                  <a:pt x="439" y="0"/>
                  <a:pt x="439" y="0"/>
                </a:cubicBezTo>
                <a:cubicBezTo>
                  <a:pt x="0" y="0"/>
                  <a:pt x="0" y="486"/>
                  <a:pt x="0" y="486"/>
                </a:cubicBezTo>
                <a:cubicBezTo>
                  <a:pt x="0" y="2627"/>
                  <a:pt x="0" y="2627"/>
                  <a:pt x="0" y="2627"/>
                </a:cubicBezTo>
                <a:cubicBezTo>
                  <a:pt x="2194" y="2627"/>
                  <a:pt x="2194" y="2627"/>
                  <a:pt x="2194" y="2627"/>
                </a:cubicBezTo>
                <a:cubicBezTo>
                  <a:pt x="4778" y="13378"/>
                  <a:pt x="4778" y="13378"/>
                  <a:pt x="4778" y="13378"/>
                </a:cubicBezTo>
                <a:cubicBezTo>
                  <a:pt x="4778" y="14692"/>
                  <a:pt x="4778" y="14692"/>
                  <a:pt x="4778" y="14692"/>
                </a:cubicBezTo>
                <a:cubicBezTo>
                  <a:pt x="4778" y="16443"/>
                  <a:pt x="4778" y="16443"/>
                  <a:pt x="4778" y="16443"/>
                </a:cubicBezTo>
                <a:cubicBezTo>
                  <a:pt x="4778" y="16832"/>
                  <a:pt x="5168" y="16832"/>
                  <a:pt x="5168" y="16832"/>
                </a:cubicBezTo>
                <a:cubicBezTo>
                  <a:pt x="6046" y="16832"/>
                  <a:pt x="6046" y="16832"/>
                  <a:pt x="6046" y="16832"/>
                </a:cubicBezTo>
                <a:cubicBezTo>
                  <a:pt x="18138" y="16832"/>
                  <a:pt x="18138" y="16832"/>
                  <a:pt x="18138" y="16832"/>
                </a:cubicBezTo>
                <a:cubicBezTo>
                  <a:pt x="21161" y="16832"/>
                  <a:pt x="21161" y="16832"/>
                  <a:pt x="21161" y="16832"/>
                </a:cubicBezTo>
                <a:cubicBezTo>
                  <a:pt x="21600" y="16832"/>
                  <a:pt x="21600" y="16832"/>
                  <a:pt x="21600" y="16443"/>
                </a:cubicBezTo>
                <a:cubicBezTo>
                  <a:pt x="21600" y="14692"/>
                  <a:pt x="21600" y="14692"/>
                  <a:pt x="21600" y="14692"/>
                </a:cubicBezTo>
                <a:cubicBezTo>
                  <a:pt x="8191" y="14692"/>
                  <a:pt x="8191" y="14692"/>
                  <a:pt x="8191" y="14692"/>
                </a:cubicBezTo>
                <a:cubicBezTo>
                  <a:pt x="6485" y="14692"/>
                  <a:pt x="6485" y="13816"/>
                  <a:pt x="7753" y="13816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436" name="Freeform 158"/>
          <p:cNvSpPr/>
          <p:nvPr/>
        </p:nvSpPr>
        <p:spPr>
          <a:xfrm>
            <a:off x="7261162" y="4165355"/>
            <a:ext cx="231779" cy="1084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6548" y="0"/>
                </a:moveTo>
                <a:cubicBezTo>
                  <a:pt x="13892" y="0"/>
                  <a:pt x="11584" y="4956"/>
                  <a:pt x="11584" y="10753"/>
                </a:cubicBezTo>
                <a:cubicBezTo>
                  <a:pt x="11584" y="13184"/>
                  <a:pt x="11932" y="15709"/>
                  <a:pt x="12324" y="17392"/>
                </a:cubicBezTo>
                <a:cubicBezTo>
                  <a:pt x="8840" y="17392"/>
                  <a:pt x="8840" y="17392"/>
                  <a:pt x="8840" y="17392"/>
                </a:cubicBezTo>
                <a:cubicBezTo>
                  <a:pt x="9624" y="15709"/>
                  <a:pt x="10016" y="13184"/>
                  <a:pt x="10016" y="10753"/>
                </a:cubicBezTo>
                <a:cubicBezTo>
                  <a:pt x="10016" y="4956"/>
                  <a:pt x="7708" y="0"/>
                  <a:pt x="4965" y="0"/>
                </a:cubicBezTo>
                <a:cubicBezTo>
                  <a:pt x="2308" y="0"/>
                  <a:pt x="0" y="4956"/>
                  <a:pt x="0" y="10753"/>
                </a:cubicBezTo>
                <a:cubicBezTo>
                  <a:pt x="0" y="16551"/>
                  <a:pt x="2308" y="21600"/>
                  <a:pt x="4965" y="21600"/>
                </a:cubicBezTo>
                <a:cubicBezTo>
                  <a:pt x="16548" y="21600"/>
                  <a:pt x="16548" y="21600"/>
                  <a:pt x="16548" y="21600"/>
                </a:cubicBezTo>
                <a:cubicBezTo>
                  <a:pt x="19248" y="21600"/>
                  <a:pt x="21600" y="16551"/>
                  <a:pt x="21600" y="10753"/>
                </a:cubicBezTo>
                <a:cubicBezTo>
                  <a:pt x="21600" y="4956"/>
                  <a:pt x="19248" y="0"/>
                  <a:pt x="16548" y="0"/>
                </a:cubicBezTo>
                <a:close/>
                <a:moveTo>
                  <a:pt x="2308" y="10753"/>
                </a:moveTo>
                <a:cubicBezTo>
                  <a:pt x="2308" y="7481"/>
                  <a:pt x="3440" y="4956"/>
                  <a:pt x="4965" y="4956"/>
                </a:cubicBezTo>
                <a:cubicBezTo>
                  <a:pt x="6532" y="4956"/>
                  <a:pt x="7708" y="7481"/>
                  <a:pt x="7708" y="10753"/>
                </a:cubicBezTo>
                <a:cubicBezTo>
                  <a:pt x="7708" y="14026"/>
                  <a:pt x="6532" y="17392"/>
                  <a:pt x="4965" y="17392"/>
                </a:cubicBezTo>
                <a:cubicBezTo>
                  <a:pt x="3440" y="17392"/>
                  <a:pt x="2308" y="14026"/>
                  <a:pt x="2308" y="10753"/>
                </a:cubicBezTo>
                <a:close/>
                <a:moveTo>
                  <a:pt x="16548" y="17392"/>
                </a:moveTo>
                <a:cubicBezTo>
                  <a:pt x="15024" y="17392"/>
                  <a:pt x="13892" y="14026"/>
                  <a:pt x="13892" y="10753"/>
                </a:cubicBezTo>
                <a:cubicBezTo>
                  <a:pt x="13892" y="7481"/>
                  <a:pt x="15024" y="4956"/>
                  <a:pt x="16548" y="4956"/>
                </a:cubicBezTo>
                <a:cubicBezTo>
                  <a:pt x="18116" y="4956"/>
                  <a:pt x="19248" y="7481"/>
                  <a:pt x="19248" y="10753"/>
                </a:cubicBezTo>
                <a:cubicBezTo>
                  <a:pt x="19248" y="14026"/>
                  <a:pt x="18116" y="17392"/>
                  <a:pt x="16548" y="17392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437" name="Freeform 159"/>
          <p:cNvSpPr/>
          <p:nvPr/>
        </p:nvSpPr>
        <p:spPr>
          <a:xfrm>
            <a:off x="8649503" y="5065547"/>
            <a:ext cx="230724" cy="15984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02" h="21600" fill="norm" stroke="1" extrusionOk="0">
                <a:moveTo>
                  <a:pt x="19194" y="0"/>
                </a:moveTo>
                <a:cubicBezTo>
                  <a:pt x="9134" y="0"/>
                  <a:pt x="9134" y="0"/>
                  <a:pt x="9134" y="0"/>
                </a:cubicBezTo>
                <a:cubicBezTo>
                  <a:pt x="8394" y="0"/>
                  <a:pt x="8002" y="0"/>
                  <a:pt x="7610" y="501"/>
                </a:cubicBezTo>
                <a:cubicBezTo>
                  <a:pt x="294" y="9955"/>
                  <a:pt x="294" y="9955"/>
                  <a:pt x="294" y="9955"/>
                </a:cubicBezTo>
                <a:cubicBezTo>
                  <a:pt x="-98" y="10518"/>
                  <a:pt x="-98" y="11082"/>
                  <a:pt x="294" y="11645"/>
                </a:cubicBezTo>
                <a:cubicBezTo>
                  <a:pt x="7610" y="20473"/>
                  <a:pt x="7610" y="20473"/>
                  <a:pt x="7610" y="20473"/>
                </a:cubicBezTo>
                <a:cubicBezTo>
                  <a:pt x="8002" y="21037"/>
                  <a:pt x="8394" y="21600"/>
                  <a:pt x="9134" y="21600"/>
                </a:cubicBezTo>
                <a:cubicBezTo>
                  <a:pt x="19194" y="21600"/>
                  <a:pt x="19194" y="21600"/>
                  <a:pt x="19194" y="21600"/>
                </a:cubicBezTo>
                <a:cubicBezTo>
                  <a:pt x="20326" y="21600"/>
                  <a:pt x="21502" y="19972"/>
                  <a:pt x="21502" y="18282"/>
                </a:cubicBezTo>
                <a:cubicBezTo>
                  <a:pt x="21502" y="2755"/>
                  <a:pt x="21502" y="2755"/>
                  <a:pt x="21502" y="2755"/>
                </a:cubicBezTo>
                <a:cubicBezTo>
                  <a:pt x="21502" y="1064"/>
                  <a:pt x="20326" y="0"/>
                  <a:pt x="19194" y="0"/>
                </a:cubicBezTo>
                <a:close/>
                <a:moveTo>
                  <a:pt x="16102" y="17155"/>
                </a:moveTo>
                <a:cubicBezTo>
                  <a:pt x="13358" y="12772"/>
                  <a:pt x="13358" y="12772"/>
                  <a:pt x="13358" y="12772"/>
                </a:cubicBezTo>
                <a:cubicBezTo>
                  <a:pt x="10702" y="17155"/>
                  <a:pt x="10702" y="17155"/>
                  <a:pt x="10702" y="17155"/>
                </a:cubicBezTo>
                <a:cubicBezTo>
                  <a:pt x="9134" y="14400"/>
                  <a:pt x="9134" y="14400"/>
                  <a:pt x="9134" y="14400"/>
                </a:cubicBezTo>
                <a:cubicBezTo>
                  <a:pt x="11834" y="10518"/>
                  <a:pt x="11834" y="10518"/>
                  <a:pt x="11834" y="10518"/>
                </a:cubicBezTo>
                <a:cubicBezTo>
                  <a:pt x="9134" y="6637"/>
                  <a:pt x="9134" y="6637"/>
                  <a:pt x="9134" y="6637"/>
                </a:cubicBezTo>
                <a:cubicBezTo>
                  <a:pt x="10702" y="4383"/>
                  <a:pt x="10702" y="4383"/>
                  <a:pt x="10702" y="4383"/>
                </a:cubicBezTo>
                <a:cubicBezTo>
                  <a:pt x="13358" y="8327"/>
                  <a:pt x="13358" y="8327"/>
                  <a:pt x="13358" y="8327"/>
                </a:cubicBezTo>
                <a:cubicBezTo>
                  <a:pt x="16102" y="4383"/>
                  <a:pt x="16102" y="4383"/>
                  <a:pt x="16102" y="4383"/>
                </a:cubicBezTo>
                <a:cubicBezTo>
                  <a:pt x="18018" y="6637"/>
                  <a:pt x="18018" y="6637"/>
                  <a:pt x="18018" y="6637"/>
                </a:cubicBezTo>
                <a:cubicBezTo>
                  <a:pt x="14970" y="10518"/>
                  <a:pt x="14970" y="10518"/>
                  <a:pt x="14970" y="10518"/>
                </a:cubicBezTo>
                <a:cubicBezTo>
                  <a:pt x="18018" y="14400"/>
                  <a:pt x="18018" y="14400"/>
                  <a:pt x="18018" y="14400"/>
                </a:cubicBezTo>
                <a:lnTo>
                  <a:pt x="16102" y="17155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438" name="Freeform 161"/>
          <p:cNvSpPr/>
          <p:nvPr/>
        </p:nvSpPr>
        <p:spPr>
          <a:xfrm>
            <a:off x="4550724" y="4524037"/>
            <a:ext cx="223556" cy="19478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20250"/>
                </a:moveTo>
                <a:cubicBezTo>
                  <a:pt x="11613" y="0"/>
                  <a:pt x="11613" y="0"/>
                  <a:pt x="11613" y="0"/>
                </a:cubicBezTo>
                <a:cubicBezTo>
                  <a:pt x="11207" y="0"/>
                  <a:pt x="11207" y="0"/>
                  <a:pt x="10800" y="0"/>
                </a:cubicBezTo>
                <a:cubicBezTo>
                  <a:pt x="10393" y="0"/>
                  <a:pt x="10393" y="0"/>
                  <a:pt x="9987" y="0"/>
                </a:cubicBezTo>
                <a:cubicBezTo>
                  <a:pt x="0" y="20250"/>
                  <a:pt x="0" y="20250"/>
                  <a:pt x="0" y="20250"/>
                </a:cubicBezTo>
                <a:cubicBezTo>
                  <a:pt x="0" y="20717"/>
                  <a:pt x="0" y="21185"/>
                  <a:pt x="0" y="21185"/>
                </a:cubicBezTo>
                <a:cubicBezTo>
                  <a:pt x="362" y="21600"/>
                  <a:pt x="362" y="21600"/>
                  <a:pt x="768" y="21600"/>
                </a:cubicBezTo>
                <a:cubicBezTo>
                  <a:pt x="20832" y="21600"/>
                  <a:pt x="20832" y="21600"/>
                  <a:pt x="20832" y="21600"/>
                </a:cubicBezTo>
                <a:cubicBezTo>
                  <a:pt x="21238" y="21600"/>
                  <a:pt x="21238" y="21600"/>
                  <a:pt x="21600" y="21185"/>
                </a:cubicBezTo>
                <a:cubicBezTo>
                  <a:pt x="21600" y="21185"/>
                  <a:pt x="21600" y="20717"/>
                  <a:pt x="21600" y="20250"/>
                </a:cubicBezTo>
                <a:close/>
                <a:moveTo>
                  <a:pt x="11975" y="19315"/>
                </a:moveTo>
                <a:cubicBezTo>
                  <a:pt x="9580" y="19315"/>
                  <a:pt x="9580" y="19315"/>
                  <a:pt x="9580" y="19315"/>
                </a:cubicBezTo>
                <a:cubicBezTo>
                  <a:pt x="9580" y="16563"/>
                  <a:pt x="9580" y="16563"/>
                  <a:pt x="9580" y="16563"/>
                </a:cubicBezTo>
                <a:cubicBezTo>
                  <a:pt x="11975" y="16563"/>
                  <a:pt x="11975" y="16563"/>
                  <a:pt x="11975" y="16563"/>
                </a:cubicBezTo>
                <a:lnTo>
                  <a:pt x="11975" y="19315"/>
                </a:lnTo>
                <a:close/>
                <a:moveTo>
                  <a:pt x="11975" y="14746"/>
                </a:moveTo>
                <a:cubicBezTo>
                  <a:pt x="9580" y="14746"/>
                  <a:pt x="9580" y="14746"/>
                  <a:pt x="9580" y="14746"/>
                </a:cubicBezTo>
                <a:cubicBezTo>
                  <a:pt x="9580" y="6958"/>
                  <a:pt x="9580" y="6958"/>
                  <a:pt x="9580" y="6958"/>
                </a:cubicBezTo>
                <a:cubicBezTo>
                  <a:pt x="11975" y="6958"/>
                  <a:pt x="11975" y="6958"/>
                  <a:pt x="11975" y="6958"/>
                </a:cubicBezTo>
                <a:lnTo>
                  <a:pt x="11975" y="14746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439" name="Freeform 170"/>
          <p:cNvSpPr/>
          <p:nvPr/>
        </p:nvSpPr>
        <p:spPr>
          <a:xfrm>
            <a:off x="829133" y="5024984"/>
            <a:ext cx="182451" cy="2079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860" fill="norm" stroke="1" extrusionOk="0">
                <a:moveTo>
                  <a:pt x="15674" y="7582"/>
                </a:moveTo>
                <a:cubicBezTo>
                  <a:pt x="15674" y="7161"/>
                  <a:pt x="20658" y="3421"/>
                  <a:pt x="17668" y="102"/>
                </a:cubicBezTo>
                <a:cubicBezTo>
                  <a:pt x="17169" y="-740"/>
                  <a:pt x="14732" y="3842"/>
                  <a:pt x="11298" y="5525"/>
                </a:cubicBezTo>
                <a:cubicBezTo>
                  <a:pt x="9360" y="6741"/>
                  <a:pt x="5428" y="8798"/>
                  <a:pt x="5428" y="10060"/>
                </a:cubicBezTo>
                <a:cubicBezTo>
                  <a:pt x="5428" y="17961"/>
                  <a:pt x="5428" y="17961"/>
                  <a:pt x="5428" y="17961"/>
                </a:cubicBezTo>
                <a:cubicBezTo>
                  <a:pt x="5428" y="19598"/>
                  <a:pt x="11797" y="20860"/>
                  <a:pt x="17169" y="20860"/>
                </a:cubicBezTo>
                <a:cubicBezTo>
                  <a:pt x="19108" y="20860"/>
                  <a:pt x="21600" y="10902"/>
                  <a:pt x="21600" y="9639"/>
                </a:cubicBezTo>
                <a:cubicBezTo>
                  <a:pt x="21600" y="8003"/>
                  <a:pt x="16172" y="8003"/>
                  <a:pt x="15674" y="7582"/>
                </a:cubicBezTo>
                <a:close/>
                <a:moveTo>
                  <a:pt x="3932" y="7582"/>
                </a:moveTo>
                <a:cubicBezTo>
                  <a:pt x="2991" y="7582"/>
                  <a:pt x="0" y="8003"/>
                  <a:pt x="0" y="11276"/>
                </a:cubicBezTo>
                <a:cubicBezTo>
                  <a:pt x="0" y="16652"/>
                  <a:pt x="0" y="16652"/>
                  <a:pt x="0" y="16652"/>
                </a:cubicBezTo>
                <a:cubicBezTo>
                  <a:pt x="0" y="20018"/>
                  <a:pt x="2991" y="20439"/>
                  <a:pt x="3932" y="20439"/>
                </a:cubicBezTo>
                <a:cubicBezTo>
                  <a:pt x="4929" y="20439"/>
                  <a:pt x="2437" y="19598"/>
                  <a:pt x="2437" y="17961"/>
                </a:cubicBezTo>
                <a:cubicBezTo>
                  <a:pt x="2437" y="10481"/>
                  <a:pt x="2437" y="10481"/>
                  <a:pt x="2437" y="10481"/>
                </a:cubicBezTo>
                <a:cubicBezTo>
                  <a:pt x="2437" y="8424"/>
                  <a:pt x="4929" y="7582"/>
                  <a:pt x="3932" y="7582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440" name="Freeform 171"/>
          <p:cNvSpPr/>
          <p:nvPr/>
        </p:nvSpPr>
        <p:spPr>
          <a:xfrm>
            <a:off x="1291563" y="5025828"/>
            <a:ext cx="182453" cy="20839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904" fill="norm" stroke="1" extrusionOk="0">
                <a:moveTo>
                  <a:pt x="5911" y="13728"/>
                </a:moveTo>
                <a:cubicBezTo>
                  <a:pt x="5911" y="14103"/>
                  <a:pt x="1050" y="17898"/>
                  <a:pt x="3977" y="20803"/>
                </a:cubicBezTo>
                <a:cubicBezTo>
                  <a:pt x="4419" y="21600"/>
                  <a:pt x="6905" y="17477"/>
                  <a:pt x="10275" y="15415"/>
                </a:cubicBezTo>
                <a:cubicBezTo>
                  <a:pt x="11767" y="14525"/>
                  <a:pt x="16186" y="12042"/>
                  <a:pt x="16186" y="11198"/>
                </a:cubicBezTo>
                <a:cubicBezTo>
                  <a:pt x="16186" y="2952"/>
                  <a:pt x="16186" y="2952"/>
                  <a:pt x="16186" y="2952"/>
                </a:cubicBezTo>
                <a:cubicBezTo>
                  <a:pt x="16186" y="1640"/>
                  <a:pt x="9336" y="0"/>
                  <a:pt x="4419" y="0"/>
                </a:cubicBezTo>
                <a:cubicBezTo>
                  <a:pt x="2431" y="0"/>
                  <a:pt x="0" y="9980"/>
                  <a:pt x="0" y="11620"/>
                </a:cubicBezTo>
                <a:cubicBezTo>
                  <a:pt x="0" y="13307"/>
                  <a:pt x="5414" y="13307"/>
                  <a:pt x="5911" y="13728"/>
                </a:cubicBezTo>
                <a:close/>
                <a:moveTo>
                  <a:pt x="17623" y="13307"/>
                </a:moveTo>
                <a:cubicBezTo>
                  <a:pt x="18672" y="13307"/>
                  <a:pt x="21600" y="12885"/>
                  <a:pt x="21600" y="9980"/>
                </a:cubicBezTo>
                <a:cubicBezTo>
                  <a:pt x="21600" y="4170"/>
                  <a:pt x="21600" y="4170"/>
                  <a:pt x="21600" y="4170"/>
                </a:cubicBezTo>
                <a:cubicBezTo>
                  <a:pt x="21600" y="843"/>
                  <a:pt x="18672" y="843"/>
                  <a:pt x="17623" y="843"/>
                </a:cubicBezTo>
                <a:cubicBezTo>
                  <a:pt x="16683" y="843"/>
                  <a:pt x="19114" y="1265"/>
                  <a:pt x="19114" y="3327"/>
                </a:cubicBezTo>
                <a:cubicBezTo>
                  <a:pt x="19114" y="10823"/>
                  <a:pt x="19114" y="10823"/>
                  <a:pt x="19114" y="10823"/>
                </a:cubicBezTo>
                <a:cubicBezTo>
                  <a:pt x="19114" y="12885"/>
                  <a:pt x="16683" y="13307"/>
                  <a:pt x="17623" y="13307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441" name="Freeform 73"/>
          <p:cNvSpPr/>
          <p:nvPr/>
        </p:nvSpPr>
        <p:spPr>
          <a:xfrm>
            <a:off x="6759091" y="2859182"/>
            <a:ext cx="198892" cy="13518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8862" y="3921"/>
                </a:moveTo>
                <a:cubicBezTo>
                  <a:pt x="5425" y="3921"/>
                  <a:pt x="5425" y="3921"/>
                  <a:pt x="5425" y="3921"/>
                </a:cubicBezTo>
                <a:cubicBezTo>
                  <a:pt x="5425" y="0"/>
                  <a:pt x="5425" y="0"/>
                  <a:pt x="5425" y="0"/>
                </a:cubicBezTo>
                <a:cubicBezTo>
                  <a:pt x="0" y="6584"/>
                  <a:pt x="0" y="6584"/>
                  <a:pt x="0" y="6584"/>
                </a:cubicBezTo>
                <a:cubicBezTo>
                  <a:pt x="5425" y="13093"/>
                  <a:pt x="5425" y="13093"/>
                  <a:pt x="5425" y="13093"/>
                </a:cubicBezTo>
                <a:cubicBezTo>
                  <a:pt x="5425" y="9173"/>
                  <a:pt x="5425" y="9173"/>
                  <a:pt x="5425" y="9173"/>
                </a:cubicBezTo>
                <a:cubicBezTo>
                  <a:pt x="17949" y="9173"/>
                  <a:pt x="17949" y="9173"/>
                  <a:pt x="17949" y="9173"/>
                </a:cubicBezTo>
                <a:cubicBezTo>
                  <a:pt x="17949" y="16348"/>
                  <a:pt x="17949" y="16348"/>
                  <a:pt x="17949" y="16348"/>
                </a:cubicBezTo>
                <a:cubicBezTo>
                  <a:pt x="1369" y="16348"/>
                  <a:pt x="1369" y="16348"/>
                  <a:pt x="1369" y="16348"/>
                </a:cubicBezTo>
                <a:cubicBezTo>
                  <a:pt x="1369" y="21600"/>
                  <a:pt x="1369" y="21600"/>
                  <a:pt x="1369" y="21600"/>
                </a:cubicBezTo>
                <a:cubicBezTo>
                  <a:pt x="18862" y="21600"/>
                  <a:pt x="18862" y="21600"/>
                  <a:pt x="18862" y="21600"/>
                </a:cubicBezTo>
                <a:cubicBezTo>
                  <a:pt x="20231" y="21600"/>
                  <a:pt x="21600" y="20268"/>
                  <a:pt x="21600" y="18345"/>
                </a:cubicBezTo>
                <a:cubicBezTo>
                  <a:pt x="21600" y="7175"/>
                  <a:pt x="21600" y="7175"/>
                  <a:pt x="21600" y="7175"/>
                </a:cubicBezTo>
                <a:cubicBezTo>
                  <a:pt x="21600" y="5252"/>
                  <a:pt x="20231" y="3921"/>
                  <a:pt x="18862" y="3921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442" name="Freeform 61"/>
          <p:cNvSpPr/>
          <p:nvPr/>
        </p:nvSpPr>
        <p:spPr>
          <a:xfrm>
            <a:off x="6834012" y="5038156"/>
            <a:ext cx="174231" cy="13518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3127" y="16348"/>
                </a:moveTo>
                <a:cubicBezTo>
                  <a:pt x="14361" y="16348"/>
                  <a:pt x="14361" y="16348"/>
                  <a:pt x="14361" y="16348"/>
                </a:cubicBezTo>
                <a:cubicBezTo>
                  <a:pt x="14361" y="21600"/>
                  <a:pt x="14361" y="21600"/>
                  <a:pt x="14361" y="21600"/>
                </a:cubicBezTo>
                <a:cubicBezTo>
                  <a:pt x="21600" y="13759"/>
                  <a:pt x="21600" y="13759"/>
                  <a:pt x="21600" y="13759"/>
                </a:cubicBezTo>
                <a:cubicBezTo>
                  <a:pt x="14361" y="5252"/>
                  <a:pt x="14361" y="5252"/>
                  <a:pt x="14361" y="5252"/>
                </a:cubicBezTo>
                <a:cubicBezTo>
                  <a:pt x="14361" y="11096"/>
                  <a:pt x="14361" y="11096"/>
                  <a:pt x="14361" y="11096"/>
                </a:cubicBezTo>
                <a:cubicBezTo>
                  <a:pt x="4112" y="11096"/>
                  <a:pt x="4112" y="11096"/>
                  <a:pt x="4112" y="11096"/>
                </a:cubicBezTo>
                <a:cubicBezTo>
                  <a:pt x="4112" y="0"/>
                  <a:pt x="4112" y="0"/>
                  <a:pt x="4112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2427"/>
                  <a:pt x="0" y="12427"/>
                  <a:pt x="0" y="12427"/>
                </a:cubicBezTo>
                <a:cubicBezTo>
                  <a:pt x="0" y="14425"/>
                  <a:pt x="1564" y="16348"/>
                  <a:pt x="3127" y="16348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443" name="Freeform 151"/>
          <p:cNvSpPr/>
          <p:nvPr/>
        </p:nvSpPr>
        <p:spPr>
          <a:xfrm>
            <a:off x="3663057" y="2529289"/>
            <a:ext cx="231775" cy="13518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5400" y="16348"/>
                </a:moveTo>
                <a:cubicBezTo>
                  <a:pt x="5400" y="7175"/>
                  <a:pt x="5400" y="7175"/>
                  <a:pt x="5400" y="7175"/>
                </a:cubicBezTo>
                <a:cubicBezTo>
                  <a:pt x="7708" y="7175"/>
                  <a:pt x="7708" y="7175"/>
                  <a:pt x="7708" y="7175"/>
                </a:cubicBezTo>
                <a:cubicBezTo>
                  <a:pt x="3832" y="0"/>
                  <a:pt x="3832" y="0"/>
                  <a:pt x="3832" y="0"/>
                </a:cubicBezTo>
                <a:cubicBezTo>
                  <a:pt x="0" y="7175"/>
                  <a:pt x="0" y="7175"/>
                  <a:pt x="0" y="7175"/>
                </a:cubicBezTo>
                <a:cubicBezTo>
                  <a:pt x="2308" y="7175"/>
                  <a:pt x="2308" y="7175"/>
                  <a:pt x="2308" y="7175"/>
                </a:cubicBezTo>
                <a:cubicBezTo>
                  <a:pt x="2308" y="18345"/>
                  <a:pt x="2308" y="18345"/>
                  <a:pt x="2308" y="18345"/>
                </a:cubicBezTo>
                <a:cubicBezTo>
                  <a:pt x="2308" y="20268"/>
                  <a:pt x="3092" y="21600"/>
                  <a:pt x="4224" y="21600"/>
                </a:cubicBezTo>
                <a:cubicBezTo>
                  <a:pt x="13892" y="21600"/>
                  <a:pt x="13892" y="21600"/>
                  <a:pt x="13892" y="21600"/>
                </a:cubicBezTo>
                <a:cubicBezTo>
                  <a:pt x="11148" y="16348"/>
                  <a:pt x="11148" y="16348"/>
                  <a:pt x="11148" y="16348"/>
                </a:cubicBezTo>
                <a:lnTo>
                  <a:pt x="5400" y="16348"/>
                </a:lnTo>
                <a:close/>
                <a:moveTo>
                  <a:pt x="19292" y="14425"/>
                </a:moveTo>
                <a:cubicBezTo>
                  <a:pt x="19292" y="3255"/>
                  <a:pt x="19292" y="3255"/>
                  <a:pt x="19292" y="3255"/>
                </a:cubicBezTo>
                <a:cubicBezTo>
                  <a:pt x="19292" y="1258"/>
                  <a:pt x="18508" y="0"/>
                  <a:pt x="17376" y="0"/>
                </a:cubicBezTo>
                <a:cubicBezTo>
                  <a:pt x="7708" y="0"/>
                  <a:pt x="7708" y="0"/>
                  <a:pt x="7708" y="0"/>
                </a:cubicBezTo>
                <a:cubicBezTo>
                  <a:pt x="10408" y="4512"/>
                  <a:pt x="10408" y="4512"/>
                  <a:pt x="10408" y="4512"/>
                </a:cubicBezTo>
                <a:cubicBezTo>
                  <a:pt x="16200" y="4512"/>
                  <a:pt x="16200" y="4512"/>
                  <a:pt x="16200" y="4512"/>
                </a:cubicBezTo>
                <a:cubicBezTo>
                  <a:pt x="16200" y="14425"/>
                  <a:pt x="16200" y="14425"/>
                  <a:pt x="16200" y="14425"/>
                </a:cubicBezTo>
                <a:cubicBezTo>
                  <a:pt x="13892" y="14425"/>
                  <a:pt x="13892" y="14425"/>
                  <a:pt x="13892" y="14425"/>
                </a:cubicBezTo>
                <a:cubicBezTo>
                  <a:pt x="17724" y="21600"/>
                  <a:pt x="17724" y="21600"/>
                  <a:pt x="17724" y="21600"/>
                </a:cubicBezTo>
                <a:cubicBezTo>
                  <a:pt x="21600" y="14425"/>
                  <a:pt x="21600" y="14425"/>
                  <a:pt x="21600" y="14425"/>
                </a:cubicBezTo>
                <a:lnTo>
                  <a:pt x="19292" y="14425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444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Icons Unspecific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" name="Titeltext"/>
          <p:cNvSpPr txBox="1"/>
          <p:nvPr>
            <p:ph type="title"/>
          </p:nvPr>
        </p:nvSpPr>
        <p:spPr>
          <a:xfrm>
            <a:off x="-4763" y="149225"/>
            <a:ext cx="6575685" cy="68600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86868"/>
                </a:solidFill>
              </a:defRPr>
            </a:lvl1pPr>
          </a:lstStyle>
          <a:p>
            <a:pPr/>
            <a:r>
              <a:t>Titeltext</a:t>
            </a:r>
          </a:p>
        </p:txBody>
      </p:sp>
      <p:sp>
        <p:nvSpPr>
          <p:cNvPr id="452" name="Freeform 21"/>
          <p:cNvSpPr/>
          <p:nvPr/>
        </p:nvSpPr>
        <p:spPr>
          <a:xfrm>
            <a:off x="2191760" y="1351601"/>
            <a:ext cx="231777" cy="12901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844" y="0"/>
                </a:moveTo>
                <a:cubicBezTo>
                  <a:pt x="3876" y="0"/>
                  <a:pt x="0" y="9033"/>
                  <a:pt x="0" y="10447"/>
                </a:cubicBezTo>
                <a:cubicBezTo>
                  <a:pt x="0" y="11860"/>
                  <a:pt x="3876" y="21600"/>
                  <a:pt x="10844" y="21600"/>
                </a:cubicBezTo>
                <a:cubicBezTo>
                  <a:pt x="17768" y="21600"/>
                  <a:pt x="21600" y="11860"/>
                  <a:pt x="21600" y="10447"/>
                </a:cubicBezTo>
                <a:cubicBezTo>
                  <a:pt x="21600" y="9033"/>
                  <a:pt x="17768" y="0"/>
                  <a:pt x="10844" y="0"/>
                </a:cubicBezTo>
                <a:close/>
                <a:moveTo>
                  <a:pt x="10844" y="18772"/>
                </a:moveTo>
                <a:cubicBezTo>
                  <a:pt x="8100" y="18772"/>
                  <a:pt x="6184" y="15316"/>
                  <a:pt x="6184" y="10447"/>
                </a:cubicBezTo>
                <a:cubicBezTo>
                  <a:pt x="6184" y="6205"/>
                  <a:pt x="8100" y="2042"/>
                  <a:pt x="10844" y="2042"/>
                </a:cubicBezTo>
                <a:cubicBezTo>
                  <a:pt x="13500" y="2042"/>
                  <a:pt x="15460" y="6205"/>
                  <a:pt x="15460" y="10447"/>
                </a:cubicBezTo>
                <a:cubicBezTo>
                  <a:pt x="15460" y="15316"/>
                  <a:pt x="13500" y="18772"/>
                  <a:pt x="10844" y="18772"/>
                </a:cubicBezTo>
                <a:close/>
                <a:moveTo>
                  <a:pt x="10844" y="10447"/>
                </a:moveTo>
                <a:cubicBezTo>
                  <a:pt x="10408" y="9661"/>
                  <a:pt x="11584" y="6205"/>
                  <a:pt x="10844" y="6205"/>
                </a:cubicBezTo>
                <a:cubicBezTo>
                  <a:pt x="9624" y="6205"/>
                  <a:pt x="8492" y="8404"/>
                  <a:pt x="8492" y="10447"/>
                </a:cubicBezTo>
                <a:cubicBezTo>
                  <a:pt x="8492" y="13196"/>
                  <a:pt x="9624" y="14609"/>
                  <a:pt x="10844" y="14609"/>
                </a:cubicBezTo>
                <a:cubicBezTo>
                  <a:pt x="11932" y="14609"/>
                  <a:pt x="13152" y="13196"/>
                  <a:pt x="13152" y="10447"/>
                </a:cubicBezTo>
                <a:cubicBezTo>
                  <a:pt x="13152" y="9661"/>
                  <a:pt x="11192" y="11153"/>
                  <a:pt x="10844" y="10447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453" name="Freeform 22"/>
          <p:cNvSpPr/>
          <p:nvPr/>
        </p:nvSpPr>
        <p:spPr>
          <a:xfrm>
            <a:off x="1737549" y="1309930"/>
            <a:ext cx="215333" cy="2117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244" fill="norm" stroke="1" extrusionOk="0">
                <a:moveTo>
                  <a:pt x="10800" y="20"/>
                </a:moveTo>
                <a:cubicBezTo>
                  <a:pt x="4555" y="20"/>
                  <a:pt x="0" y="4621"/>
                  <a:pt x="0" y="10867"/>
                </a:cubicBezTo>
                <a:cubicBezTo>
                  <a:pt x="0" y="16689"/>
                  <a:pt x="4977" y="21244"/>
                  <a:pt x="10800" y="21244"/>
                </a:cubicBezTo>
                <a:cubicBezTo>
                  <a:pt x="17045" y="21244"/>
                  <a:pt x="21600" y="16267"/>
                  <a:pt x="21600" y="10444"/>
                </a:cubicBezTo>
                <a:cubicBezTo>
                  <a:pt x="21600" y="4621"/>
                  <a:pt x="16623" y="-356"/>
                  <a:pt x="10800" y="20"/>
                </a:cubicBezTo>
                <a:close/>
                <a:moveTo>
                  <a:pt x="10800" y="1287"/>
                </a:moveTo>
                <a:cubicBezTo>
                  <a:pt x="12021" y="1287"/>
                  <a:pt x="13664" y="1710"/>
                  <a:pt x="14979" y="2133"/>
                </a:cubicBezTo>
                <a:cubicBezTo>
                  <a:pt x="13664" y="4621"/>
                  <a:pt x="13664" y="4621"/>
                  <a:pt x="13664" y="4621"/>
                </a:cubicBezTo>
                <a:cubicBezTo>
                  <a:pt x="12913" y="4199"/>
                  <a:pt x="11598" y="4199"/>
                  <a:pt x="10800" y="4199"/>
                </a:cubicBezTo>
                <a:cubicBezTo>
                  <a:pt x="9532" y="4199"/>
                  <a:pt x="8687" y="4199"/>
                  <a:pt x="7889" y="4621"/>
                </a:cubicBezTo>
                <a:cubicBezTo>
                  <a:pt x="6621" y="2133"/>
                  <a:pt x="6621" y="2133"/>
                  <a:pt x="6621" y="2133"/>
                </a:cubicBezTo>
                <a:cubicBezTo>
                  <a:pt x="7889" y="1710"/>
                  <a:pt x="9110" y="1287"/>
                  <a:pt x="10800" y="1287"/>
                </a:cubicBezTo>
                <a:close/>
                <a:moveTo>
                  <a:pt x="4977" y="13355"/>
                </a:moveTo>
                <a:cubicBezTo>
                  <a:pt x="2489" y="14999"/>
                  <a:pt x="2489" y="14999"/>
                  <a:pt x="2489" y="14999"/>
                </a:cubicBezTo>
                <a:cubicBezTo>
                  <a:pt x="1643" y="13778"/>
                  <a:pt x="1643" y="12087"/>
                  <a:pt x="1643" y="10867"/>
                </a:cubicBezTo>
                <a:cubicBezTo>
                  <a:pt x="1221" y="9223"/>
                  <a:pt x="1643" y="7486"/>
                  <a:pt x="2489" y="6265"/>
                </a:cubicBezTo>
                <a:cubicBezTo>
                  <a:pt x="4977" y="7486"/>
                  <a:pt x="4977" y="7486"/>
                  <a:pt x="4977" y="7486"/>
                </a:cubicBezTo>
                <a:cubicBezTo>
                  <a:pt x="4555" y="8331"/>
                  <a:pt x="4132" y="9599"/>
                  <a:pt x="4132" y="10444"/>
                </a:cubicBezTo>
                <a:cubicBezTo>
                  <a:pt x="4132" y="11712"/>
                  <a:pt x="4555" y="12510"/>
                  <a:pt x="4977" y="13355"/>
                </a:cubicBezTo>
                <a:close/>
                <a:moveTo>
                  <a:pt x="10800" y="19976"/>
                </a:moveTo>
                <a:cubicBezTo>
                  <a:pt x="9110" y="19976"/>
                  <a:pt x="7889" y="19601"/>
                  <a:pt x="6621" y="18755"/>
                </a:cubicBezTo>
                <a:cubicBezTo>
                  <a:pt x="7889" y="16267"/>
                  <a:pt x="7889" y="16267"/>
                  <a:pt x="7889" y="16267"/>
                </a:cubicBezTo>
                <a:cubicBezTo>
                  <a:pt x="8687" y="16689"/>
                  <a:pt x="9532" y="17112"/>
                  <a:pt x="10800" y="17112"/>
                </a:cubicBezTo>
                <a:cubicBezTo>
                  <a:pt x="11598" y="17112"/>
                  <a:pt x="12913" y="16689"/>
                  <a:pt x="13664" y="16267"/>
                </a:cubicBezTo>
                <a:cubicBezTo>
                  <a:pt x="14979" y="18755"/>
                  <a:pt x="14979" y="18755"/>
                  <a:pt x="14979" y="18755"/>
                </a:cubicBezTo>
                <a:cubicBezTo>
                  <a:pt x="13664" y="19601"/>
                  <a:pt x="12490" y="19976"/>
                  <a:pt x="10800" y="19976"/>
                </a:cubicBezTo>
                <a:close/>
                <a:moveTo>
                  <a:pt x="10800" y="15844"/>
                </a:moveTo>
                <a:cubicBezTo>
                  <a:pt x="7889" y="15844"/>
                  <a:pt x="5823" y="13355"/>
                  <a:pt x="5823" y="10444"/>
                </a:cubicBezTo>
                <a:cubicBezTo>
                  <a:pt x="5823" y="7486"/>
                  <a:pt x="7889" y="5420"/>
                  <a:pt x="10800" y="5420"/>
                </a:cubicBezTo>
                <a:cubicBezTo>
                  <a:pt x="13664" y="5420"/>
                  <a:pt x="15777" y="7486"/>
                  <a:pt x="15777" y="10444"/>
                </a:cubicBezTo>
                <a:cubicBezTo>
                  <a:pt x="15777" y="13355"/>
                  <a:pt x="13664" y="15844"/>
                  <a:pt x="10800" y="15844"/>
                </a:cubicBezTo>
                <a:close/>
                <a:moveTo>
                  <a:pt x="16623" y="13355"/>
                </a:moveTo>
                <a:cubicBezTo>
                  <a:pt x="17045" y="12510"/>
                  <a:pt x="17468" y="11712"/>
                  <a:pt x="17468" y="10444"/>
                </a:cubicBezTo>
                <a:cubicBezTo>
                  <a:pt x="17468" y="9599"/>
                  <a:pt x="17045" y="8331"/>
                  <a:pt x="16623" y="7486"/>
                </a:cubicBezTo>
                <a:cubicBezTo>
                  <a:pt x="19111" y="6265"/>
                  <a:pt x="19111" y="6265"/>
                  <a:pt x="19111" y="6265"/>
                </a:cubicBezTo>
                <a:cubicBezTo>
                  <a:pt x="19534" y="7486"/>
                  <a:pt x="19957" y="8801"/>
                  <a:pt x="19957" y="10444"/>
                </a:cubicBezTo>
                <a:cubicBezTo>
                  <a:pt x="19957" y="12087"/>
                  <a:pt x="19534" y="13355"/>
                  <a:pt x="19111" y="14999"/>
                </a:cubicBezTo>
                <a:lnTo>
                  <a:pt x="16623" y="13355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454" name="Freeform 23"/>
          <p:cNvSpPr/>
          <p:nvPr/>
        </p:nvSpPr>
        <p:spPr>
          <a:xfrm>
            <a:off x="820915" y="1318713"/>
            <a:ext cx="198893" cy="19478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093" y="2752"/>
                </a:moveTo>
                <a:cubicBezTo>
                  <a:pt x="20687" y="2285"/>
                  <a:pt x="18406" y="467"/>
                  <a:pt x="17949" y="467"/>
                </a:cubicBezTo>
                <a:cubicBezTo>
                  <a:pt x="17949" y="0"/>
                  <a:pt x="17087" y="0"/>
                  <a:pt x="16631" y="0"/>
                </a:cubicBezTo>
                <a:cubicBezTo>
                  <a:pt x="4513" y="0"/>
                  <a:pt x="4513" y="0"/>
                  <a:pt x="4513" y="0"/>
                </a:cubicBezTo>
                <a:cubicBezTo>
                  <a:pt x="4513" y="0"/>
                  <a:pt x="3651" y="0"/>
                  <a:pt x="3144" y="467"/>
                </a:cubicBezTo>
                <a:cubicBezTo>
                  <a:pt x="3144" y="467"/>
                  <a:pt x="913" y="2285"/>
                  <a:pt x="456" y="2752"/>
                </a:cubicBezTo>
                <a:cubicBezTo>
                  <a:pt x="0" y="2752"/>
                  <a:pt x="0" y="3219"/>
                  <a:pt x="0" y="4154"/>
                </a:cubicBezTo>
                <a:cubicBezTo>
                  <a:pt x="0" y="4569"/>
                  <a:pt x="2231" y="20717"/>
                  <a:pt x="2231" y="20717"/>
                </a:cubicBezTo>
                <a:cubicBezTo>
                  <a:pt x="2687" y="21133"/>
                  <a:pt x="3144" y="21600"/>
                  <a:pt x="3651" y="21600"/>
                </a:cubicBezTo>
                <a:cubicBezTo>
                  <a:pt x="17949" y="21600"/>
                  <a:pt x="17949" y="21600"/>
                  <a:pt x="17949" y="21600"/>
                </a:cubicBezTo>
                <a:cubicBezTo>
                  <a:pt x="18406" y="21600"/>
                  <a:pt x="18862" y="21133"/>
                  <a:pt x="19318" y="20717"/>
                </a:cubicBezTo>
                <a:cubicBezTo>
                  <a:pt x="19318" y="20717"/>
                  <a:pt x="21600" y="4569"/>
                  <a:pt x="21600" y="4154"/>
                </a:cubicBezTo>
                <a:cubicBezTo>
                  <a:pt x="21600" y="3219"/>
                  <a:pt x="21093" y="2752"/>
                  <a:pt x="21093" y="2752"/>
                </a:cubicBezTo>
                <a:close/>
                <a:moveTo>
                  <a:pt x="10800" y="13812"/>
                </a:moveTo>
                <a:cubicBezTo>
                  <a:pt x="6744" y="13812"/>
                  <a:pt x="5882" y="7788"/>
                  <a:pt x="5425" y="6438"/>
                </a:cubicBezTo>
                <a:cubicBezTo>
                  <a:pt x="8113" y="6438"/>
                  <a:pt x="8113" y="6438"/>
                  <a:pt x="8113" y="6438"/>
                </a:cubicBezTo>
                <a:cubicBezTo>
                  <a:pt x="8113" y="8256"/>
                  <a:pt x="9025" y="11527"/>
                  <a:pt x="10800" y="11527"/>
                </a:cubicBezTo>
                <a:cubicBezTo>
                  <a:pt x="12575" y="11527"/>
                  <a:pt x="13031" y="8256"/>
                  <a:pt x="13487" y="6438"/>
                </a:cubicBezTo>
                <a:cubicBezTo>
                  <a:pt x="15718" y="6438"/>
                  <a:pt x="15718" y="6438"/>
                  <a:pt x="15718" y="6438"/>
                </a:cubicBezTo>
                <a:cubicBezTo>
                  <a:pt x="15718" y="7788"/>
                  <a:pt x="14856" y="13812"/>
                  <a:pt x="10800" y="13812"/>
                </a:cubicBezTo>
                <a:close/>
                <a:moveTo>
                  <a:pt x="1825" y="4154"/>
                </a:moveTo>
                <a:cubicBezTo>
                  <a:pt x="4513" y="1402"/>
                  <a:pt x="4513" y="1402"/>
                  <a:pt x="4513" y="1402"/>
                </a:cubicBezTo>
                <a:cubicBezTo>
                  <a:pt x="16631" y="1402"/>
                  <a:pt x="16631" y="1402"/>
                  <a:pt x="16631" y="1402"/>
                </a:cubicBezTo>
                <a:cubicBezTo>
                  <a:pt x="19825" y="4154"/>
                  <a:pt x="19825" y="4154"/>
                  <a:pt x="19825" y="4154"/>
                </a:cubicBezTo>
                <a:lnTo>
                  <a:pt x="1825" y="4154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455" name="Freeform 30"/>
          <p:cNvSpPr/>
          <p:nvPr/>
        </p:nvSpPr>
        <p:spPr>
          <a:xfrm>
            <a:off x="1266902" y="1306384"/>
            <a:ext cx="231778" cy="21944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5780" y="21600"/>
                </a:moveTo>
                <a:cubicBezTo>
                  <a:pt x="8084" y="21600"/>
                  <a:pt x="8084" y="21600"/>
                  <a:pt x="8084" y="21600"/>
                </a:cubicBezTo>
                <a:cubicBezTo>
                  <a:pt x="12734" y="12205"/>
                  <a:pt x="12734" y="12205"/>
                  <a:pt x="12734" y="12205"/>
                </a:cubicBezTo>
                <a:cubicBezTo>
                  <a:pt x="18514" y="12205"/>
                  <a:pt x="18514" y="12205"/>
                  <a:pt x="18514" y="12205"/>
                </a:cubicBezTo>
                <a:cubicBezTo>
                  <a:pt x="18514" y="12205"/>
                  <a:pt x="21600" y="12205"/>
                  <a:pt x="21600" y="10593"/>
                </a:cubicBezTo>
                <a:cubicBezTo>
                  <a:pt x="21600" y="8981"/>
                  <a:pt x="18514" y="8981"/>
                  <a:pt x="18514" y="8981"/>
                </a:cubicBezTo>
                <a:cubicBezTo>
                  <a:pt x="12734" y="8981"/>
                  <a:pt x="12734" y="8981"/>
                  <a:pt x="12734" y="8981"/>
                </a:cubicBezTo>
                <a:cubicBezTo>
                  <a:pt x="8084" y="0"/>
                  <a:pt x="8084" y="0"/>
                  <a:pt x="8084" y="0"/>
                </a:cubicBezTo>
                <a:cubicBezTo>
                  <a:pt x="5780" y="0"/>
                  <a:pt x="5780" y="0"/>
                  <a:pt x="5780" y="0"/>
                </a:cubicBezTo>
                <a:cubicBezTo>
                  <a:pt x="8475" y="8981"/>
                  <a:pt x="8475" y="8981"/>
                  <a:pt x="8475" y="8981"/>
                </a:cubicBezTo>
                <a:cubicBezTo>
                  <a:pt x="4650" y="8981"/>
                  <a:pt x="4650" y="8981"/>
                  <a:pt x="4650" y="8981"/>
                </a:cubicBezTo>
                <a:cubicBezTo>
                  <a:pt x="2303" y="6908"/>
                  <a:pt x="2303" y="6908"/>
                  <a:pt x="2303" y="6908"/>
                </a:cubicBezTo>
                <a:cubicBezTo>
                  <a:pt x="0" y="6908"/>
                  <a:pt x="0" y="6908"/>
                  <a:pt x="0" y="6908"/>
                </a:cubicBezTo>
                <a:cubicBezTo>
                  <a:pt x="1565" y="10593"/>
                  <a:pt x="1565" y="10593"/>
                  <a:pt x="1565" y="10593"/>
                </a:cubicBezTo>
                <a:cubicBezTo>
                  <a:pt x="0" y="14692"/>
                  <a:pt x="0" y="14692"/>
                  <a:pt x="0" y="14692"/>
                </a:cubicBezTo>
                <a:cubicBezTo>
                  <a:pt x="2303" y="14692"/>
                  <a:pt x="2303" y="14692"/>
                  <a:pt x="2303" y="14692"/>
                </a:cubicBezTo>
                <a:cubicBezTo>
                  <a:pt x="4650" y="12205"/>
                  <a:pt x="4650" y="12205"/>
                  <a:pt x="4650" y="12205"/>
                </a:cubicBezTo>
                <a:cubicBezTo>
                  <a:pt x="8475" y="12205"/>
                  <a:pt x="8475" y="12205"/>
                  <a:pt x="8475" y="12205"/>
                </a:cubicBezTo>
                <a:lnTo>
                  <a:pt x="5780" y="21600"/>
                </a:ln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456" name="Freeform 31"/>
          <p:cNvSpPr/>
          <p:nvPr/>
        </p:nvSpPr>
        <p:spPr>
          <a:xfrm>
            <a:off x="2662408" y="1310495"/>
            <a:ext cx="215334" cy="21122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823" y="0"/>
                </a:moveTo>
                <a:cubicBezTo>
                  <a:pt x="4967" y="0"/>
                  <a:pt x="0" y="4683"/>
                  <a:pt x="0" y="10609"/>
                </a:cubicBezTo>
                <a:cubicBezTo>
                  <a:pt x="0" y="16535"/>
                  <a:pt x="4967" y="21600"/>
                  <a:pt x="10823" y="21600"/>
                </a:cubicBezTo>
                <a:cubicBezTo>
                  <a:pt x="16633" y="21600"/>
                  <a:pt x="21600" y="16535"/>
                  <a:pt x="21600" y="10609"/>
                </a:cubicBezTo>
                <a:cubicBezTo>
                  <a:pt x="21600" y="4683"/>
                  <a:pt x="16633" y="0"/>
                  <a:pt x="10823" y="0"/>
                </a:cubicBezTo>
                <a:close/>
                <a:moveTo>
                  <a:pt x="10823" y="19067"/>
                </a:moveTo>
                <a:cubicBezTo>
                  <a:pt x="6232" y="19067"/>
                  <a:pt x="2483" y="15244"/>
                  <a:pt x="2483" y="10609"/>
                </a:cubicBezTo>
                <a:cubicBezTo>
                  <a:pt x="2483" y="5926"/>
                  <a:pt x="6232" y="2150"/>
                  <a:pt x="10823" y="2150"/>
                </a:cubicBezTo>
                <a:cubicBezTo>
                  <a:pt x="15368" y="2150"/>
                  <a:pt x="19117" y="5926"/>
                  <a:pt x="19117" y="10609"/>
                </a:cubicBezTo>
                <a:cubicBezTo>
                  <a:pt x="19117" y="15244"/>
                  <a:pt x="15368" y="19067"/>
                  <a:pt x="10823" y="19067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457" name="Freeform 32"/>
          <p:cNvSpPr/>
          <p:nvPr/>
        </p:nvSpPr>
        <p:spPr>
          <a:xfrm>
            <a:off x="2761058" y="1355706"/>
            <a:ext cx="48867" cy="1023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7336" y="0"/>
                </a:moveTo>
                <a:lnTo>
                  <a:pt x="0" y="0"/>
                </a:lnTo>
                <a:lnTo>
                  <a:pt x="0" y="12999"/>
                </a:lnTo>
                <a:lnTo>
                  <a:pt x="18136" y="21600"/>
                </a:lnTo>
                <a:lnTo>
                  <a:pt x="21600" y="19059"/>
                </a:lnTo>
                <a:lnTo>
                  <a:pt x="7336" y="11142"/>
                </a:lnTo>
                <a:lnTo>
                  <a:pt x="7336" y="0"/>
                </a:ln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458" name="Freeform 33"/>
          <p:cNvSpPr/>
          <p:nvPr/>
        </p:nvSpPr>
        <p:spPr>
          <a:xfrm>
            <a:off x="7772509" y="2262573"/>
            <a:ext cx="154895" cy="16345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204" h="21267" fill="norm" stroke="1" extrusionOk="0">
                <a:moveTo>
                  <a:pt x="7750" y="21267"/>
                </a:moveTo>
                <a:cubicBezTo>
                  <a:pt x="7173" y="21267"/>
                  <a:pt x="6660" y="20719"/>
                  <a:pt x="6083" y="20172"/>
                </a:cubicBezTo>
                <a:cubicBezTo>
                  <a:pt x="379" y="13175"/>
                  <a:pt x="379" y="13175"/>
                  <a:pt x="379" y="13175"/>
                </a:cubicBezTo>
                <a:cubicBezTo>
                  <a:pt x="-198" y="12079"/>
                  <a:pt x="-198" y="11045"/>
                  <a:pt x="956" y="10497"/>
                </a:cubicBezTo>
                <a:cubicBezTo>
                  <a:pt x="2109" y="9402"/>
                  <a:pt x="3199" y="9889"/>
                  <a:pt x="3776" y="10497"/>
                </a:cubicBezTo>
                <a:cubicBezTo>
                  <a:pt x="7750" y="15365"/>
                  <a:pt x="7750" y="15365"/>
                  <a:pt x="7750" y="15365"/>
                </a:cubicBezTo>
                <a:cubicBezTo>
                  <a:pt x="16851" y="1310"/>
                  <a:pt x="16851" y="1310"/>
                  <a:pt x="16851" y="1310"/>
                </a:cubicBezTo>
                <a:cubicBezTo>
                  <a:pt x="18005" y="215"/>
                  <a:pt x="19095" y="-333"/>
                  <a:pt x="20248" y="215"/>
                </a:cubicBezTo>
                <a:cubicBezTo>
                  <a:pt x="21402" y="762"/>
                  <a:pt x="21402" y="2405"/>
                  <a:pt x="20825" y="3439"/>
                </a:cubicBezTo>
                <a:cubicBezTo>
                  <a:pt x="10057" y="20172"/>
                  <a:pt x="10057" y="20172"/>
                  <a:pt x="10057" y="20172"/>
                </a:cubicBezTo>
                <a:cubicBezTo>
                  <a:pt x="9480" y="20719"/>
                  <a:pt x="8903" y="21267"/>
                  <a:pt x="7750" y="21267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459" name="Freeform 34"/>
          <p:cNvSpPr/>
          <p:nvPr/>
        </p:nvSpPr>
        <p:spPr>
          <a:xfrm>
            <a:off x="6865373" y="1298163"/>
            <a:ext cx="131074" cy="2317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5008"/>
                </a:moveTo>
                <a:cubicBezTo>
                  <a:pt x="21600" y="2700"/>
                  <a:pt x="21600" y="2700"/>
                  <a:pt x="21600" y="2700"/>
                </a:cubicBezTo>
                <a:cubicBezTo>
                  <a:pt x="21600" y="1524"/>
                  <a:pt x="16868" y="0"/>
                  <a:pt x="10838" y="0"/>
                </a:cubicBezTo>
                <a:cubicBezTo>
                  <a:pt x="4656" y="0"/>
                  <a:pt x="0" y="1524"/>
                  <a:pt x="0" y="2700"/>
                </a:cubicBezTo>
                <a:cubicBezTo>
                  <a:pt x="0" y="2700"/>
                  <a:pt x="0" y="2700"/>
                  <a:pt x="0" y="5008"/>
                </a:cubicBezTo>
                <a:cubicBezTo>
                  <a:pt x="0" y="7316"/>
                  <a:pt x="7404" y="9276"/>
                  <a:pt x="7404" y="10800"/>
                </a:cubicBezTo>
                <a:cubicBezTo>
                  <a:pt x="7404" y="12716"/>
                  <a:pt x="0" y="14284"/>
                  <a:pt x="0" y="16592"/>
                </a:cubicBezTo>
                <a:cubicBezTo>
                  <a:pt x="0" y="18900"/>
                  <a:pt x="0" y="19292"/>
                  <a:pt x="0" y="19292"/>
                </a:cubicBezTo>
                <a:cubicBezTo>
                  <a:pt x="0" y="20032"/>
                  <a:pt x="4656" y="21600"/>
                  <a:pt x="10838" y="21600"/>
                </a:cubicBezTo>
                <a:cubicBezTo>
                  <a:pt x="16868" y="21600"/>
                  <a:pt x="21600" y="20032"/>
                  <a:pt x="21600" y="19292"/>
                </a:cubicBezTo>
                <a:cubicBezTo>
                  <a:pt x="21600" y="19292"/>
                  <a:pt x="21600" y="18900"/>
                  <a:pt x="21600" y="16592"/>
                </a:cubicBezTo>
                <a:cubicBezTo>
                  <a:pt x="21600" y="14284"/>
                  <a:pt x="14196" y="12716"/>
                  <a:pt x="14196" y="10800"/>
                </a:cubicBezTo>
                <a:cubicBezTo>
                  <a:pt x="14196" y="9276"/>
                  <a:pt x="21600" y="7316"/>
                  <a:pt x="21600" y="5008"/>
                </a:cubicBezTo>
                <a:close/>
                <a:moveTo>
                  <a:pt x="3358" y="2700"/>
                </a:moveTo>
                <a:cubicBezTo>
                  <a:pt x="4656" y="2308"/>
                  <a:pt x="6717" y="1524"/>
                  <a:pt x="10838" y="1524"/>
                </a:cubicBezTo>
                <a:cubicBezTo>
                  <a:pt x="14883" y="1524"/>
                  <a:pt x="18242" y="2700"/>
                  <a:pt x="18242" y="2700"/>
                </a:cubicBezTo>
                <a:cubicBezTo>
                  <a:pt x="18929" y="2700"/>
                  <a:pt x="19616" y="3092"/>
                  <a:pt x="18929" y="3092"/>
                </a:cubicBezTo>
                <a:cubicBezTo>
                  <a:pt x="17555" y="3832"/>
                  <a:pt x="14196" y="4224"/>
                  <a:pt x="10838" y="4224"/>
                </a:cubicBezTo>
                <a:cubicBezTo>
                  <a:pt x="7404" y="4224"/>
                  <a:pt x="4045" y="3832"/>
                  <a:pt x="2671" y="3092"/>
                </a:cubicBezTo>
                <a:cubicBezTo>
                  <a:pt x="1984" y="3092"/>
                  <a:pt x="3358" y="2700"/>
                  <a:pt x="3358" y="2700"/>
                </a:cubicBezTo>
                <a:close/>
                <a:moveTo>
                  <a:pt x="11525" y="10800"/>
                </a:moveTo>
                <a:cubicBezTo>
                  <a:pt x="11525" y="12324"/>
                  <a:pt x="13510" y="13108"/>
                  <a:pt x="15570" y="14284"/>
                </a:cubicBezTo>
                <a:cubicBezTo>
                  <a:pt x="16868" y="15024"/>
                  <a:pt x="18929" y="16200"/>
                  <a:pt x="18929" y="16592"/>
                </a:cubicBezTo>
                <a:cubicBezTo>
                  <a:pt x="18929" y="18116"/>
                  <a:pt x="18929" y="18116"/>
                  <a:pt x="18929" y="18116"/>
                </a:cubicBezTo>
                <a:cubicBezTo>
                  <a:pt x="17555" y="17724"/>
                  <a:pt x="11525" y="16984"/>
                  <a:pt x="11525" y="15416"/>
                </a:cubicBezTo>
                <a:cubicBezTo>
                  <a:pt x="11525" y="14676"/>
                  <a:pt x="10151" y="14676"/>
                  <a:pt x="10151" y="15416"/>
                </a:cubicBezTo>
                <a:cubicBezTo>
                  <a:pt x="10151" y="16984"/>
                  <a:pt x="4656" y="17724"/>
                  <a:pt x="2671" y="18116"/>
                </a:cubicBezTo>
                <a:cubicBezTo>
                  <a:pt x="2671" y="16592"/>
                  <a:pt x="2671" y="16592"/>
                  <a:pt x="2671" y="16592"/>
                </a:cubicBezTo>
                <a:cubicBezTo>
                  <a:pt x="2671" y="16200"/>
                  <a:pt x="4656" y="15024"/>
                  <a:pt x="6106" y="14284"/>
                </a:cubicBezTo>
                <a:cubicBezTo>
                  <a:pt x="8090" y="13108"/>
                  <a:pt x="10151" y="12324"/>
                  <a:pt x="10151" y="10800"/>
                </a:cubicBezTo>
                <a:cubicBezTo>
                  <a:pt x="10151" y="9668"/>
                  <a:pt x="8090" y="8840"/>
                  <a:pt x="6106" y="7708"/>
                </a:cubicBezTo>
                <a:cubicBezTo>
                  <a:pt x="4656" y="6924"/>
                  <a:pt x="2671" y="5748"/>
                  <a:pt x="2671" y="5008"/>
                </a:cubicBezTo>
                <a:cubicBezTo>
                  <a:pt x="2671" y="3832"/>
                  <a:pt x="2671" y="3832"/>
                  <a:pt x="2671" y="3832"/>
                </a:cubicBezTo>
                <a:cubicBezTo>
                  <a:pt x="4656" y="4616"/>
                  <a:pt x="7404" y="5008"/>
                  <a:pt x="10838" y="5008"/>
                </a:cubicBezTo>
                <a:cubicBezTo>
                  <a:pt x="14196" y="5008"/>
                  <a:pt x="17555" y="4616"/>
                  <a:pt x="18929" y="3832"/>
                </a:cubicBezTo>
                <a:cubicBezTo>
                  <a:pt x="18929" y="5008"/>
                  <a:pt x="18929" y="5008"/>
                  <a:pt x="18929" y="5008"/>
                </a:cubicBezTo>
                <a:cubicBezTo>
                  <a:pt x="18929" y="5748"/>
                  <a:pt x="16868" y="6924"/>
                  <a:pt x="15570" y="7708"/>
                </a:cubicBezTo>
                <a:cubicBezTo>
                  <a:pt x="13510" y="8840"/>
                  <a:pt x="11525" y="9668"/>
                  <a:pt x="11525" y="10800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460" name="Freeform 36"/>
          <p:cNvSpPr/>
          <p:nvPr/>
        </p:nvSpPr>
        <p:spPr>
          <a:xfrm>
            <a:off x="7275748" y="1788559"/>
            <a:ext cx="223558" cy="18736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936" fill="norm" stroke="1" extrusionOk="0">
                <a:moveTo>
                  <a:pt x="10777" y="14623"/>
                </a:moveTo>
                <a:cubicBezTo>
                  <a:pt x="9605" y="14623"/>
                  <a:pt x="8387" y="15964"/>
                  <a:pt x="8387" y="17304"/>
                </a:cubicBezTo>
                <a:cubicBezTo>
                  <a:pt x="8387" y="18645"/>
                  <a:pt x="9605" y="19936"/>
                  <a:pt x="10777" y="19936"/>
                </a:cubicBezTo>
                <a:cubicBezTo>
                  <a:pt x="11995" y="19936"/>
                  <a:pt x="13167" y="18645"/>
                  <a:pt x="13167" y="17304"/>
                </a:cubicBezTo>
                <a:cubicBezTo>
                  <a:pt x="13167" y="15964"/>
                  <a:pt x="11995" y="14623"/>
                  <a:pt x="10777" y="14623"/>
                </a:cubicBezTo>
                <a:close/>
                <a:moveTo>
                  <a:pt x="5997" y="11991"/>
                </a:moveTo>
                <a:cubicBezTo>
                  <a:pt x="7576" y="13779"/>
                  <a:pt x="7576" y="13779"/>
                  <a:pt x="7576" y="13779"/>
                </a:cubicBezTo>
                <a:cubicBezTo>
                  <a:pt x="9199" y="11991"/>
                  <a:pt x="11995" y="11991"/>
                  <a:pt x="13979" y="13779"/>
                </a:cubicBezTo>
                <a:cubicBezTo>
                  <a:pt x="15557" y="11991"/>
                  <a:pt x="15557" y="11991"/>
                  <a:pt x="15557" y="11991"/>
                </a:cubicBezTo>
                <a:cubicBezTo>
                  <a:pt x="12762" y="9359"/>
                  <a:pt x="8793" y="9359"/>
                  <a:pt x="5997" y="11991"/>
                </a:cubicBezTo>
                <a:close/>
                <a:moveTo>
                  <a:pt x="2796" y="8466"/>
                </a:moveTo>
                <a:cubicBezTo>
                  <a:pt x="4419" y="10253"/>
                  <a:pt x="4419" y="10253"/>
                  <a:pt x="4419" y="10253"/>
                </a:cubicBezTo>
                <a:cubicBezTo>
                  <a:pt x="7982" y="6728"/>
                  <a:pt x="13573" y="6728"/>
                  <a:pt x="17181" y="10253"/>
                </a:cubicBezTo>
                <a:cubicBezTo>
                  <a:pt x="18804" y="8466"/>
                  <a:pt x="18804" y="8466"/>
                  <a:pt x="18804" y="8466"/>
                </a:cubicBezTo>
                <a:cubicBezTo>
                  <a:pt x="14385" y="3649"/>
                  <a:pt x="7215" y="3649"/>
                  <a:pt x="2796" y="8466"/>
                </a:cubicBezTo>
                <a:close/>
                <a:moveTo>
                  <a:pt x="0" y="4990"/>
                </a:moveTo>
                <a:cubicBezTo>
                  <a:pt x="1172" y="6728"/>
                  <a:pt x="1172" y="6728"/>
                  <a:pt x="1172" y="6728"/>
                </a:cubicBezTo>
                <a:cubicBezTo>
                  <a:pt x="6403" y="1017"/>
                  <a:pt x="14791" y="1017"/>
                  <a:pt x="19977" y="6728"/>
                </a:cubicBezTo>
                <a:cubicBezTo>
                  <a:pt x="21600" y="4990"/>
                  <a:pt x="21600" y="4990"/>
                  <a:pt x="21600" y="4990"/>
                </a:cubicBezTo>
                <a:cubicBezTo>
                  <a:pt x="15557" y="-1664"/>
                  <a:pt x="5997" y="-1664"/>
                  <a:pt x="0" y="4990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461" name="Freeform 37"/>
          <p:cNvSpPr/>
          <p:nvPr/>
        </p:nvSpPr>
        <p:spPr>
          <a:xfrm>
            <a:off x="8256123" y="2282561"/>
            <a:ext cx="107401" cy="12185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990" h="21072" fill="norm" stroke="1" extrusionOk="0">
                <a:moveTo>
                  <a:pt x="20380" y="16951"/>
                </a:moveTo>
                <a:cubicBezTo>
                  <a:pt x="14053" y="10455"/>
                  <a:pt x="14053" y="10455"/>
                  <a:pt x="14053" y="10455"/>
                </a:cubicBezTo>
                <a:cubicBezTo>
                  <a:pt x="20380" y="3959"/>
                  <a:pt x="20380" y="3959"/>
                  <a:pt x="20380" y="3959"/>
                </a:cubicBezTo>
                <a:cubicBezTo>
                  <a:pt x="21193" y="3228"/>
                  <a:pt x="21193" y="1766"/>
                  <a:pt x="20380" y="1035"/>
                </a:cubicBezTo>
                <a:cubicBezTo>
                  <a:pt x="19657" y="-345"/>
                  <a:pt x="18030" y="-345"/>
                  <a:pt x="16313" y="1035"/>
                </a:cubicBezTo>
                <a:cubicBezTo>
                  <a:pt x="10800" y="6801"/>
                  <a:pt x="10800" y="6801"/>
                  <a:pt x="10800" y="6801"/>
                </a:cubicBezTo>
                <a:cubicBezTo>
                  <a:pt x="5196" y="1035"/>
                  <a:pt x="5196" y="1035"/>
                  <a:pt x="5196" y="1035"/>
                </a:cubicBezTo>
                <a:cubicBezTo>
                  <a:pt x="3570" y="-345"/>
                  <a:pt x="1943" y="-345"/>
                  <a:pt x="1220" y="1035"/>
                </a:cubicBezTo>
                <a:cubicBezTo>
                  <a:pt x="-407" y="1766"/>
                  <a:pt x="-407" y="3228"/>
                  <a:pt x="1220" y="3959"/>
                </a:cubicBezTo>
                <a:cubicBezTo>
                  <a:pt x="7546" y="10455"/>
                  <a:pt x="7546" y="10455"/>
                  <a:pt x="7546" y="10455"/>
                </a:cubicBezTo>
                <a:cubicBezTo>
                  <a:pt x="1220" y="16951"/>
                  <a:pt x="1220" y="16951"/>
                  <a:pt x="1220" y="16951"/>
                </a:cubicBezTo>
                <a:cubicBezTo>
                  <a:pt x="-407" y="17601"/>
                  <a:pt x="-407" y="19793"/>
                  <a:pt x="1220" y="20524"/>
                </a:cubicBezTo>
                <a:cubicBezTo>
                  <a:pt x="1943" y="21255"/>
                  <a:pt x="3570" y="21255"/>
                  <a:pt x="5196" y="20524"/>
                </a:cubicBezTo>
                <a:cubicBezTo>
                  <a:pt x="10800" y="14028"/>
                  <a:pt x="10800" y="14028"/>
                  <a:pt x="10800" y="14028"/>
                </a:cubicBezTo>
                <a:cubicBezTo>
                  <a:pt x="16313" y="20524"/>
                  <a:pt x="16313" y="20524"/>
                  <a:pt x="16313" y="20524"/>
                </a:cubicBezTo>
                <a:cubicBezTo>
                  <a:pt x="18030" y="21255"/>
                  <a:pt x="19657" y="21255"/>
                  <a:pt x="20380" y="20524"/>
                </a:cubicBezTo>
                <a:cubicBezTo>
                  <a:pt x="21193" y="19793"/>
                  <a:pt x="21193" y="17601"/>
                  <a:pt x="20380" y="16951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462" name="Freeform 38"/>
          <p:cNvSpPr/>
          <p:nvPr/>
        </p:nvSpPr>
        <p:spPr>
          <a:xfrm>
            <a:off x="4110811" y="1310495"/>
            <a:ext cx="90513" cy="2071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781" h="21184" fill="norm" stroke="1" extrusionOk="0">
                <a:moveTo>
                  <a:pt x="1934" y="21170"/>
                </a:moveTo>
                <a:cubicBezTo>
                  <a:pt x="981" y="21170"/>
                  <a:pt x="10405" y="12712"/>
                  <a:pt x="10405" y="12712"/>
                </a:cubicBezTo>
                <a:cubicBezTo>
                  <a:pt x="9452" y="12281"/>
                  <a:pt x="28" y="11039"/>
                  <a:pt x="28" y="10131"/>
                </a:cubicBezTo>
                <a:cubicBezTo>
                  <a:pt x="-819" y="9366"/>
                  <a:pt x="17922" y="0"/>
                  <a:pt x="18875" y="0"/>
                </a:cubicBezTo>
                <a:cubicBezTo>
                  <a:pt x="18875" y="430"/>
                  <a:pt x="10405" y="8458"/>
                  <a:pt x="10405" y="8936"/>
                </a:cubicBezTo>
                <a:cubicBezTo>
                  <a:pt x="11252" y="9366"/>
                  <a:pt x="20781" y="10609"/>
                  <a:pt x="20781" y="11469"/>
                </a:cubicBezTo>
                <a:cubicBezTo>
                  <a:pt x="20781" y="11899"/>
                  <a:pt x="2887" y="21600"/>
                  <a:pt x="1934" y="2117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463" name="Freeform 39"/>
          <p:cNvSpPr/>
          <p:nvPr/>
        </p:nvSpPr>
        <p:spPr>
          <a:xfrm>
            <a:off x="3591376" y="1310492"/>
            <a:ext cx="207113" cy="20711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9455" y="2584"/>
                </a:moveTo>
                <a:cubicBezTo>
                  <a:pt x="18138" y="2584"/>
                  <a:pt x="18138" y="2584"/>
                  <a:pt x="18138" y="2584"/>
                </a:cubicBezTo>
                <a:cubicBezTo>
                  <a:pt x="18138" y="4778"/>
                  <a:pt x="18138" y="4778"/>
                  <a:pt x="18138" y="4778"/>
                </a:cubicBezTo>
                <a:cubicBezTo>
                  <a:pt x="14286" y="4778"/>
                  <a:pt x="14286" y="4778"/>
                  <a:pt x="14286" y="4778"/>
                </a:cubicBezTo>
                <a:cubicBezTo>
                  <a:pt x="14286" y="2584"/>
                  <a:pt x="14286" y="2584"/>
                  <a:pt x="14286" y="2584"/>
                </a:cubicBezTo>
                <a:cubicBezTo>
                  <a:pt x="7363" y="2584"/>
                  <a:pt x="7363" y="2584"/>
                  <a:pt x="7363" y="2584"/>
                </a:cubicBezTo>
                <a:cubicBezTo>
                  <a:pt x="7363" y="4778"/>
                  <a:pt x="7363" y="4778"/>
                  <a:pt x="7363" y="4778"/>
                </a:cubicBezTo>
                <a:cubicBezTo>
                  <a:pt x="3462" y="4778"/>
                  <a:pt x="3462" y="4778"/>
                  <a:pt x="3462" y="4778"/>
                </a:cubicBezTo>
                <a:cubicBezTo>
                  <a:pt x="3462" y="2584"/>
                  <a:pt x="3462" y="2584"/>
                  <a:pt x="3462" y="2584"/>
                </a:cubicBezTo>
                <a:cubicBezTo>
                  <a:pt x="2194" y="2584"/>
                  <a:pt x="2194" y="2584"/>
                  <a:pt x="2194" y="2584"/>
                </a:cubicBezTo>
                <a:cubicBezTo>
                  <a:pt x="878" y="2584"/>
                  <a:pt x="0" y="3462"/>
                  <a:pt x="0" y="4778"/>
                </a:cubicBezTo>
                <a:cubicBezTo>
                  <a:pt x="0" y="19455"/>
                  <a:pt x="0" y="19455"/>
                  <a:pt x="0" y="19455"/>
                </a:cubicBezTo>
                <a:cubicBezTo>
                  <a:pt x="0" y="20722"/>
                  <a:pt x="878" y="21600"/>
                  <a:pt x="2194" y="21600"/>
                </a:cubicBezTo>
                <a:cubicBezTo>
                  <a:pt x="19455" y="21600"/>
                  <a:pt x="19455" y="21600"/>
                  <a:pt x="19455" y="21600"/>
                </a:cubicBezTo>
                <a:cubicBezTo>
                  <a:pt x="20722" y="21600"/>
                  <a:pt x="21600" y="20722"/>
                  <a:pt x="21600" y="19455"/>
                </a:cubicBezTo>
                <a:cubicBezTo>
                  <a:pt x="21600" y="4778"/>
                  <a:pt x="21600" y="4778"/>
                  <a:pt x="21600" y="4778"/>
                </a:cubicBezTo>
                <a:cubicBezTo>
                  <a:pt x="21600" y="3462"/>
                  <a:pt x="20722" y="2584"/>
                  <a:pt x="19455" y="2584"/>
                </a:cubicBezTo>
                <a:close/>
                <a:moveTo>
                  <a:pt x="19455" y="19455"/>
                </a:moveTo>
                <a:cubicBezTo>
                  <a:pt x="2194" y="19455"/>
                  <a:pt x="2194" y="19455"/>
                  <a:pt x="2194" y="19455"/>
                </a:cubicBezTo>
                <a:cubicBezTo>
                  <a:pt x="2194" y="9557"/>
                  <a:pt x="2194" y="9557"/>
                  <a:pt x="2194" y="9557"/>
                </a:cubicBezTo>
                <a:cubicBezTo>
                  <a:pt x="19455" y="9557"/>
                  <a:pt x="19455" y="9557"/>
                  <a:pt x="19455" y="9557"/>
                </a:cubicBezTo>
                <a:lnTo>
                  <a:pt x="19455" y="19455"/>
                </a:lnTo>
                <a:close/>
                <a:moveTo>
                  <a:pt x="6046" y="0"/>
                </a:moveTo>
                <a:cubicBezTo>
                  <a:pt x="4340" y="0"/>
                  <a:pt x="4340" y="0"/>
                  <a:pt x="4340" y="0"/>
                </a:cubicBezTo>
                <a:cubicBezTo>
                  <a:pt x="4340" y="4340"/>
                  <a:pt x="4340" y="4340"/>
                  <a:pt x="4340" y="4340"/>
                </a:cubicBezTo>
                <a:cubicBezTo>
                  <a:pt x="6046" y="4340"/>
                  <a:pt x="6046" y="4340"/>
                  <a:pt x="6046" y="4340"/>
                </a:cubicBezTo>
                <a:lnTo>
                  <a:pt x="6046" y="0"/>
                </a:lnTo>
                <a:close/>
                <a:moveTo>
                  <a:pt x="17260" y="0"/>
                </a:moveTo>
                <a:cubicBezTo>
                  <a:pt x="15554" y="0"/>
                  <a:pt x="15554" y="0"/>
                  <a:pt x="15554" y="0"/>
                </a:cubicBezTo>
                <a:cubicBezTo>
                  <a:pt x="15554" y="4340"/>
                  <a:pt x="15554" y="4340"/>
                  <a:pt x="15554" y="4340"/>
                </a:cubicBezTo>
                <a:cubicBezTo>
                  <a:pt x="17260" y="4340"/>
                  <a:pt x="17260" y="4340"/>
                  <a:pt x="17260" y="4340"/>
                </a:cubicBezTo>
                <a:lnTo>
                  <a:pt x="17260" y="0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464" name="Freeform 40"/>
          <p:cNvSpPr/>
          <p:nvPr/>
        </p:nvSpPr>
        <p:spPr>
          <a:xfrm>
            <a:off x="3157721" y="1384480"/>
            <a:ext cx="149566" cy="14545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058" y="0"/>
                </a:moveTo>
                <a:cubicBezTo>
                  <a:pt x="19839" y="0"/>
                  <a:pt x="19839" y="0"/>
                  <a:pt x="19839" y="0"/>
                </a:cubicBezTo>
                <a:cubicBezTo>
                  <a:pt x="19230" y="0"/>
                  <a:pt x="19230" y="0"/>
                  <a:pt x="19230" y="625"/>
                </a:cubicBezTo>
                <a:cubicBezTo>
                  <a:pt x="19230" y="5001"/>
                  <a:pt x="19230" y="5001"/>
                  <a:pt x="19230" y="5001"/>
                </a:cubicBezTo>
                <a:cubicBezTo>
                  <a:pt x="19230" y="7432"/>
                  <a:pt x="17402" y="11113"/>
                  <a:pt x="10834" y="11113"/>
                </a:cubicBezTo>
                <a:cubicBezTo>
                  <a:pt x="4266" y="11113"/>
                  <a:pt x="2438" y="7432"/>
                  <a:pt x="2438" y="5001"/>
                </a:cubicBezTo>
                <a:cubicBezTo>
                  <a:pt x="2438" y="625"/>
                  <a:pt x="2438" y="625"/>
                  <a:pt x="2438" y="625"/>
                </a:cubicBezTo>
                <a:cubicBezTo>
                  <a:pt x="2438" y="0"/>
                  <a:pt x="1896" y="0"/>
                  <a:pt x="1896" y="0"/>
                </a:cubicBezTo>
                <a:cubicBezTo>
                  <a:pt x="609" y="0"/>
                  <a:pt x="609" y="0"/>
                  <a:pt x="609" y="0"/>
                </a:cubicBezTo>
                <a:cubicBezTo>
                  <a:pt x="609" y="0"/>
                  <a:pt x="0" y="0"/>
                  <a:pt x="0" y="625"/>
                </a:cubicBezTo>
                <a:cubicBezTo>
                  <a:pt x="0" y="5001"/>
                  <a:pt x="0" y="5001"/>
                  <a:pt x="0" y="5001"/>
                </a:cubicBezTo>
                <a:cubicBezTo>
                  <a:pt x="0" y="9307"/>
                  <a:pt x="2979" y="12988"/>
                  <a:pt x="9073" y="13613"/>
                </a:cubicBezTo>
                <a:cubicBezTo>
                  <a:pt x="9073" y="18475"/>
                  <a:pt x="9073" y="18475"/>
                  <a:pt x="9073" y="18475"/>
                </a:cubicBezTo>
                <a:cubicBezTo>
                  <a:pt x="4875" y="18475"/>
                  <a:pt x="4875" y="18475"/>
                  <a:pt x="4875" y="18475"/>
                </a:cubicBezTo>
                <a:cubicBezTo>
                  <a:pt x="4266" y="18475"/>
                  <a:pt x="4266" y="18475"/>
                  <a:pt x="4266" y="19100"/>
                </a:cubicBezTo>
                <a:cubicBezTo>
                  <a:pt x="4266" y="20975"/>
                  <a:pt x="4266" y="20975"/>
                  <a:pt x="4266" y="20975"/>
                </a:cubicBezTo>
                <a:cubicBezTo>
                  <a:pt x="4266" y="21600"/>
                  <a:pt x="4266" y="21600"/>
                  <a:pt x="4875" y="21600"/>
                </a:cubicBezTo>
                <a:cubicBezTo>
                  <a:pt x="16860" y="21600"/>
                  <a:pt x="16860" y="21600"/>
                  <a:pt x="16860" y="21600"/>
                </a:cubicBezTo>
                <a:cubicBezTo>
                  <a:pt x="17402" y="21600"/>
                  <a:pt x="17402" y="21600"/>
                  <a:pt x="17402" y="20975"/>
                </a:cubicBezTo>
                <a:cubicBezTo>
                  <a:pt x="17402" y="19100"/>
                  <a:pt x="17402" y="19100"/>
                  <a:pt x="17402" y="19100"/>
                </a:cubicBezTo>
                <a:cubicBezTo>
                  <a:pt x="17402" y="18475"/>
                  <a:pt x="17402" y="18475"/>
                  <a:pt x="16860" y="18475"/>
                </a:cubicBezTo>
                <a:cubicBezTo>
                  <a:pt x="12662" y="18475"/>
                  <a:pt x="12662" y="18475"/>
                  <a:pt x="12662" y="18475"/>
                </a:cubicBezTo>
                <a:cubicBezTo>
                  <a:pt x="12662" y="13613"/>
                  <a:pt x="12662" y="13613"/>
                  <a:pt x="12662" y="13613"/>
                </a:cubicBezTo>
                <a:cubicBezTo>
                  <a:pt x="18621" y="12988"/>
                  <a:pt x="21600" y="9307"/>
                  <a:pt x="21600" y="5001"/>
                </a:cubicBezTo>
                <a:cubicBezTo>
                  <a:pt x="21600" y="625"/>
                  <a:pt x="21600" y="625"/>
                  <a:pt x="21600" y="625"/>
                </a:cubicBezTo>
                <a:cubicBezTo>
                  <a:pt x="21600" y="0"/>
                  <a:pt x="21058" y="0"/>
                  <a:pt x="21058" y="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465" name="Freeform 41"/>
          <p:cNvSpPr/>
          <p:nvPr/>
        </p:nvSpPr>
        <p:spPr>
          <a:xfrm>
            <a:off x="3198826" y="1384480"/>
            <a:ext cx="65310" cy="550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800" y="21600"/>
                </a:moveTo>
                <a:cubicBezTo>
                  <a:pt x="20231" y="21600"/>
                  <a:pt x="21600" y="16759"/>
                  <a:pt x="21600" y="13407"/>
                </a:cubicBezTo>
                <a:cubicBezTo>
                  <a:pt x="21600" y="0"/>
                  <a:pt x="21600" y="0"/>
                  <a:pt x="21600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3407"/>
                  <a:pt x="0" y="13407"/>
                  <a:pt x="0" y="13407"/>
                </a:cubicBezTo>
                <a:cubicBezTo>
                  <a:pt x="0" y="16759"/>
                  <a:pt x="1369" y="21600"/>
                  <a:pt x="10800" y="2160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466" name="Freeform 42"/>
          <p:cNvSpPr/>
          <p:nvPr/>
        </p:nvSpPr>
        <p:spPr>
          <a:xfrm>
            <a:off x="3198826" y="1298163"/>
            <a:ext cx="65310" cy="6941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6336"/>
                </a:moveTo>
                <a:cubicBezTo>
                  <a:pt x="21600" y="3744"/>
                  <a:pt x="20231" y="0"/>
                  <a:pt x="10800" y="0"/>
                </a:cubicBezTo>
                <a:cubicBezTo>
                  <a:pt x="1369" y="0"/>
                  <a:pt x="0" y="3744"/>
                  <a:pt x="0" y="6336"/>
                </a:cubicBezTo>
                <a:cubicBezTo>
                  <a:pt x="0" y="21600"/>
                  <a:pt x="0" y="21600"/>
                  <a:pt x="0" y="21600"/>
                </a:cubicBezTo>
                <a:cubicBezTo>
                  <a:pt x="21600" y="21600"/>
                  <a:pt x="21600" y="21600"/>
                  <a:pt x="21600" y="21600"/>
                </a:cubicBezTo>
                <a:lnTo>
                  <a:pt x="21600" y="6336"/>
                </a:ln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467" name="Freeform 79"/>
          <p:cNvSpPr/>
          <p:nvPr/>
        </p:nvSpPr>
        <p:spPr>
          <a:xfrm>
            <a:off x="6357730" y="1764702"/>
            <a:ext cx="223556" cy="2235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800" y="0"/>
                </a:moveTo>
                <a:cubicBezTo>
                  <a:pt x="4790" y="0"/>
                  <a:pt x="0" y="4790"/>
                  <a:pt x="0" y="10800"/>
                </a:cubicBezTo>
                <a:cubicBezTo>
                  <a:pt x="0" y="16810"/>
                  <a:pt x="4790" y="21600"/>
                  <a:pt x="10800" y="21600"/>
                </a:cubicBezTo>
                <a:cubicBezTo>
                  <a:pt x="16810" y="21600"/>
                  <a:pt x="21600" y="16810"/>
                  <a:pt x="21600" y="10800"/>
                </a:cubicBezTo>
                <a:cubicBezTo>
                  <a:pt x="21600" y="4790"/>
                  <a:pt x="16810" y="0"/>
                  <a:pt x="10800" y="0"/>
                </a:cubicBezTo>
                <a:close/>
                <a:moveTo>
                  <a:pt x="20018" y="10800"/>
                </a:moveTo>
                <a:cubicBezTo>
                  <a:pt x="20018" y="13195"/>
                  <a:pt x="19205" y="14822"/>
                  <a:pt x="18030" y="16403"/>
                </a:cubicBezTo>
                <a:cubicBezTo>
                  <a:pt x="17623" y="16403"/>
                  <a:pt x="17217" y="15590"/>
                  <a:pt x="17623" y="14822"/>
                </a:cubicBezTo>
                <a:cubicBezTo>
                  <a:pt x="18030" y="14008"/>
                  <a:pt x="18030" y="12427"/>
                  <a:pt x="18030" y="11613"/>
                </a:cubicBezTo>
                <a:cubicBezTo>
                  <a:pt x="18030" y="10800"/>
                  <a:pt x="17623" y="9218"/>
                  <a:pt x="16810" y="9218"/>
                </a:cubicBezTo>
                <a:cubicBezTo>
                  <a:pt x="15635" y="9218"/>
                  <a:pt x="15228" y="9218"/>
                  <a:pt x="14415" y="8044"/>
                </a:cubicBezTo>
                <a:cubicBezTo>
                  <a:pt x="13602" y="5603"/>
                  <a:pt x="16810" y="5197"/>
                  <a:pt x="15635" y="3977"/>
                </a:cubicBezTo>
                <a:cubicBezTo>
                  <a:pt x="15228" y="3615"/>
                  <a:pt x="13602" y="5197"/>
                  <a:pt x="13240" y="2802"/>
                </a:cubicBezTo>
                <a:lnTo>
                  <a:pt x="13602" y="2395"/>
                </a:lnTo>
                <a:cubicBezTo>
                  <a:pt x="17217" y="3615"/>
                  <a:pt x="20018" y="6778"/>
                  <a:pt x="20018" y="10800"/>
                </a:cubicBezTo>
                <a:close/>
                <a:moveTo>
                  <a:pt x="9580" y="1988"/>
                </a:moveTo>
                <a:cubicBezTo>
                  <a:pt x="9218" y="2395"/>
                  <a:pt x="8767" y="2395"/>
                  <a:pt x="8405" y="2802"/>
                </a:cubicBezTo>
                <a:cubicBezTo>
                  <a:pt x="7592" y="3615"/>
                  <a:pt x="7185" y="3208"/>
                  <a:pt x="6778" y="3977"/>
                </a:cubicBezTo>
                <a:cubicBezTo>
                  <a:pt x="6372" y="4790"/>
                  <a:pt x="5197" y="5603"/>
                  <a:pt x="5197" y="6010"/>
                </a:cubicBezTo>
                <a:cubicBezTo>
                  <a:pt x="5197" y="6417"/>
                  <a:pt x="6010" y="7185"/>
                  <a:pt x="6010" y="7185"/>
                </a:cubicBezTo>
                <a:cubicBezTo>
                  <a:pt x="6372" y="6778"/>
                  <a:pt x="7185" y="6778"/>
                  <a:pt x="7998" y="7185"/>
                </a:cubicBezTo>
                <a:cubicBezTo>
                  <a:pt x="8405" y="7185"/>
                  <a:pt x="12427" y="7637"/>
                  <a:pt x="11207" y="10800"/>
                </a:cubicBezTo>
                <a:cubicBezTo>
                  <a:pt x="10800" y="12020"/>
                  <a:pt x="8767" y="11613"/>
                  <a:pt x="8405" y="13195"/>
                </a:cubicBezTo>
                <a:cubicBezTo>
                  <a:pt x="8405" y="13602"/>
                  <a:pt x="8405" y="14822"/>
                  <a:pt x="7998" y="15228"/>
                </a:cubicBezTo>
                <a:cubicBezTo>
                  <a:pt x="7998" y="15590"/>
                  <a:pt x="8405" y="17623"/>
                  <a:pt x="7998" y="17623"/>
                </a:cubicBezTo>
                <a:cubicBezTo>
                  <a:pt x="7592" y="17623"/>
                  <a:pt x="6010" y="15590"/>
                  <a:pt x="6010" y="15590"/>
                </a:cubicBezTo>
                <a:cubicBezTo>
                  <a:pt x="6010" y="15228"/>
                  <a:pt x="5603" y="14008"/>
                  <a:pt x="5603" y="12833"/>
                </a:cubicBezTo>
                <a:cubicBezTo>
                  <a:pt x="5603" y="12020"/>
                  <a:pt x="3977" y="12020"/>
                  <a:pt x="3977" y="10800"/>
                </a:cubicBezTo>
                <a:cubicBezTo>
                  <a:pt x="3977" y="9625"/>
                  <a:pt x="4790" y="8812"/>
                  <a:pt x="4790" y="8405"/>
                </a:cubicBezTo>
                <a:cubicBezTo>
                  <a:pt x="4383" y="7637"/>
                  <a:pt x="2802" y="7637"/>
                  <a:pt x="2395" y="7637"/>
                </a:cubicBezTo>
                <a:cubicBezTo>
                  <a:pt x="3615" y="4383"/>
                  <a:pt x="6372" y="2395"/>
                  <a:pt x="9580" y="1988"/>
                </a:cubicBezTo>
                <a:close/>
                <a:moveTo>
                  <a:pt x="7998" y="19612"/>
                </a:moveTo>
                <a:cubicBezTo>
                  <a:pt x="8405" y="19205"/>
                  <a:pt x="8405" y="18798"/>
                  <a:pt x="9218" y="18798"/>
                </a:cubicBezTo>
                <a:cubicBezTo>
                  <a:pt x="9580" y="18798"/>
                  <a:pt x="9987" y="18798"/>
                  <a:pt x="10800" y="18392"/>
                </a:cubicBezTo>
                <a:cubicBezTo>
                  <a:pt x="11207" y="18392"/>
                  <a:pt x="12427" y="17985"/>
                  <a:pt x="13240" y="17623"/>
                </a:cubicBezTo>
                <a:cubicBezTo>
                  <a:pt x="14008" y="17623"/>
                  <a:pt x="15635" y="17985"/>
                  <a:pt x="15997" y="18392"/>
                </a:cubicBezTo>
                <a:cubicBezTo>
                  <a:pt x="14415" y="19612"/>
                  <a:pt x="12833" y="20018"/>
                  <a:pt x="10800" y="20018"/>
                </a:cubicBezTo>
                <a:cubicBezTo>
                  <a:pt x="9987" y="20018"/>
                  <a:pt x="8767" y="20018"/>
                  <a:pt x="7998" y="19612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468" name="Freeform 80"/>
          <p:cNvSpPr/>
          <p:nvPr/>
        </p:nvSpPr>
        <p:spPr>
          <a:xfrm>
            <a:off x="6816049" y="1805805"/>
            <a:ext cx="231778" cy="14134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0079" y="0"/>
                </a:moveTo>
                <a:cubicBezTo>
                  <a:pt x="1565" y="0"/>
                  <a:pt x="1565" y="0"/>
                  <a:pt x="1565" y="0"/>
                </a:cubicBezTo>
                <a:cubicBezTo>
                  <a:pt x="782" y="0"/>
                  <a:pt x="0" y="1287"/>
                  <a:pt x="0" y="2575"/>
                </a:cubicBezTo>
                <a:cubicBezTo>
                  <a:pt x="0" y="19025"/>
                  <a:pt x="0" y="19025"/>
                  <a:pt x="0" y="19025"/>
                </a:cubicBezTo>
                <a:cubicBezTo>
                  <a:pt x="0" y="20313"/>
                  <a:pt x="782" y="21600"/>
                  <a:pt x="1565" y="21600"/>
                </a:cubicBezTo>
                <a:cubicBezTo>
                  <a:pt x="20079" y="21600"/>
                  <a:pt x="20079" y="21600"/>
                  <a:pt x="20079" y="21600"/>
                </a:cubicBezTo>
                <a:cubicBezTo>
                  <a:pt x="20818" y="21600"/>
                  <a:pt x="21600" y="20313"/>
                  <a:pt x="21600" y="19025"/>
                </a:cubicBezTo>
                <a:cubicBezTo>
                  <a:pt x="21600" y="2575"/>
                  <a:pt x="21600" y="2575"/>
                  <a:pt x="21600" y="2575"/>
                </a:cubicBezTo>
                <a:cubicBezTo>
                  <a:pt x="21600" y="1287"/>
                  <a:pt x="20818" y="0"/>
                  <a:pt x="20079" y="0"/>
                </a:cubicBezTo>
                <a:close/>
                <a:moveTo>
                  <a:pt x="11952" y="3862"/>
                </a:moveTo>
                <a:cubicBezTo>
                  <a:pt x="13864" y="3862"/>
                  <a:pt x="13864" y="3862"/>
                  <a:pt x="13864" y="3862"/>
                </a:cubicBezTo>
                <a:cubicBezTo>
                  <a:pt x="13864" y="7653"/>
                  <a:pt x="13864" y="7653"/>
                  <a:pt x="13864" y="7653"/>
                </a:cubicBezTo>
                <a:cubicBezTo>
                  <a:pt x="11952" y="7653"/>
                  <a:pt x="11952" y="7653"/>
                  <a:pt x="11952" y="7653"/>
                </a:cubicBezTo>
                <a:lnTo>
                  <a:pt x="11952" y="3862"/>
                </a:lnTo>
                <a:close/>
                <a:moveTo>
                  <a:pt x="15037" y="8940"/>
                </a:moveTo>
                <a:cubicBezTo>
                  <a:pt x="15037" y="12731"/>
                  <a:pt x="15037" y="12731"/>
                  <a:pt x="15037" y="12731"/>
                </a:cubicBezTo>
                <a:cubicBezTo>
                  <a:pt x="13125" y="12731"/>
                  <a:pt x="13125" y="12731"/>
                  <a:pt x="13125" y="12731"/>
                </a:cubicBezTo>
                <a:cubicBezTo>
                  <a:pt x="13125" y="8940"/>
                  <a:pt x="13125" y="8940"/>
                  <a:pt x="13125" y="8940"/>
                </a:cubicBezTo>
                <a:lnTo>
                  <a:pt x="15037" y="8940"/>
                </a:lnTo>
                <a:close/>
                <a:moveTo>
                  <a:pt x="8475" y="3862"/>
                </a:moveTo>
                <a:cubicBezTo>
                  <a:pt x="10822" y="3862"/>
                  <a:pt x="10822" y="3862"/>
                  <a:pt x="10822" y="3862"/>
                </a:cubicBezTo>
                <a:cubicBezTo>
                  <a:pt x="10822" y="7653"/>
                  <a:pt x="10822" y="7653"/>
                  <a:pt x="10822" y="7653"/>
                </a:cubicBezTo>
                <a:cubicBezTo>
                  <a:pt x="8475" y="7653"/>
                  <a:pt x="8475" y="7653"/>
                  <a:pt x="8475" y="7653"/>
                </a:cubicBezTo>
                <a:lnTo>
                  <a:pt x="8475" y="3862"/>
                </a:lnTo>
                <a:close/>
                <a:moveTo>
                  <a:pt x="11952" y="8940"/>
                </a:moveTo>
                <a:cubicBezTo>
                  <a:pt x="11952" y="12731"/>
                  <a:pt x="11952" y="12731"/>
                  <a:pt x="11952" y="12731"/>
                </a:cubicBezTo>
                <a:cubicBezTo>
                  <a:pt x="9648" y="12731"/>
                  <a:pt x="9648" y="12731"/>
                  <a:pt x="9648" y="12731"/>
                </a:cubicBezTo>
                <a:cubicBezTo>
                  <a:pt x="9648" y="8940"/>
                  <a:pt x="9648" y="8940"/>
                  <a:pt x="9648" y="8940"/>
                </a:cubicBezTo>
                <a:lnTo>
                  <a:pt x="11952" y="8940"/>
                </a:lnTo>
                <a:close/>
                <a:moveTo>
                  <a:pt x="5389" y="3862"/>
                </a:moveTo>
                <a:cubicBezTo>
                  <a:pt x="7736" y="3862"/>
                  <a:pt x="7736" y="3862"/>
                  <a:pt x="7736" y="3862"/>
                </a:cubicBezTo>
                <a:cubicBezTo>
                  <a:pt x="7736" y="7653"/>
                  <a:pt x="7736" y="7653"/>
                  <a:pt x="7736" y="7653"/>
                </a:cubicBezTo>
                <a:cubicBezTo>
                  <a:pt x="5389" y="7653"/>
                  <a:pt x="5389" y="7653"/>
                  <a:pt x="5389" y="7653"/>
                </a:cubicBezTo>
                <a:lnTo>
                  <a:pt x="5389" y="3862"/>
                </a:lnTo>
                <a:close/>
                <a:moveTo>
                  <a:pt x="8475" y="8940"/>
                </a:moveTo>
                <a:cubicBezTo>
                  <a:pt x="8475" y="12731"/>
                  <a:pt x="8475" y="12731"/>
                  <a:pt x="8475" y="12731"/>
                </a:cubicBezTo>
                <a:cubicBezTo>
                  <a:pt x="6563" y="12731"/>
                  <a:pt x="6563" y="12731"/>
                  <a:pt x="6563" y="12731"/>
                </a:cubicBezTo>
                <a:cubicBezTo>
                  <a:pt x="6563" y="8940"/>
                  <a:pt x="6563" y="8940"/>
                  <a:pt x="6563" y="8940"/>
                </a:cubicBezTo>
                <a:lnTo>
                  <a:pt x="8475" y="8940"/>
                </a:lnTo>
                <a:close/>
                <a:moveTo>
                  <a:pt x="2347" y="3862"/>
                </a:moveTo>
                <a:cubicBezTo>
                  <a:pt x="4259" y="3862"/>
                  <a:pt x="4259" y="3862"/>
                  <a:pt x="4259" y="3862"/>
                </a:cubicBezTo>
                <a:cubicBezTo>
                  <a:pt x="4259" y="7653"/>
                  <a:pt x="4259" y="7653"/>
                  <a:pt x="4259" y="7653"/>
                </a:cubicBezTo>
                <a:cubicBezTo>
                  <a:pt x="2347" y="7653"/>
                  <a:pt x="2347" y="7653"/>
                  <a:pt x="2347" y="7653"/>
                </a:cubicBezTo>
                <a:lnTo>
                  <a:pt x="2347" y="3862"/>
                </a:lnTo>
                <a:close/>
                <a:moveTo>
                  <a:pt x="5389" y="8940"/>
                </a:moveTo>
                <a:cubicBezTo>
                  <a:pt x="5389" y="12731"/>
                  <a:pt x="5389" y="12731"/>
                  <a:pt x="5389" y="12731"/>
                </a:cubicBezTo>
                <a:cubicBezTo>
                  <a:pt x="3086" y="12731"/>
                  <a:pt x="3086" y="12731"/>
                  <a:pt x="3086" y="12731"/>
                </a:cubicBezTo>
                <a:cubicBezTo>
                  <a:pt x="3086" y="8940"/>
                  <a:pt x="3086" y="8940"/>
                  <a:pt x="3086" y="8940"/>
                </a:cubicBezTo>
                <a:lnTo>
                  <a:pt x="5389" y="8940"/>
                </a:lnTo>
                <a:close/>
                <a:moveTo>
                  <a:pt x="4259" y="17809"/>
                </a:moveTo>
                <a:cubicBezTo>
                  <a:pt x="2347" y="17809"/>
                  <a:pt x="2347" y="17809"/>
                  <a:pt x="2347" y="17809"/>
                </a:cubicBezTo>
                <a:cubicBezTo>
                  <a:pt x="2347" y="14591"/>
                  <a:pt x="2347" y="14591"/>
                  <a:pt x="2347" y="14591"/>
                </a:cubicBezTo>
                <a:cubicBezTo>
                  <a:pt x="4259" y="14591"/>
                  <a:pt x="4259" y="14591"/>
                  <a:pt x="4259" y="14591"/>
                </a:cubicBezTo>
                <a:lnTo>
                  <a:pt x="4259" y="17809"/>
                </a:lnTo>
                <a:close/>
                <a:moveTo>
                  <a:pt x="16167" y="17809"/>
                </a:moveTo>
                <a:cubicBezTo>
                  <a:pt x="5389" y="17809"/>
                  <a:pt x="5389" y="17809"/>
                  <a:pt x="5389" y="17809"/>
                </a:cubicBezTo>
                <a:cubicBezTo>
                  <a:pt x="5389" y="14591"/>
                  <a:pt x="5389" y="14591"/>
                  <a:pt x="5389" y="14591"/>
                </a:cubicBezTo>
                <a:cubicBezTo>
                  <a:pt x="16167" y="14591"/>
                  <a:pt x="16167" y="14591"/>
                  <a:pt x="16167" y="14591"/>
                </a:cubicBezTo>
                <a:lnTo>
                  <a:pt x="16167" y="17809"/>
                </a:lnTo>
                <a:close/>
                <a:moveTo>
                  <a:pt x="19253" y="17809"/>
                </a:moveTo>
                <a:cubicBezTo>
                  <a:pt x="17341" y="17809"/>
                  <a:pt x="17341" y="17809"/>
                  <a:pt x="17341" y="17809"/>
                </a:cubicBezTo>
                <a:cubicBezTo>
                  <a:pt x="17341" y="14591"/>
                  <a:pt x="17341" y="14591"/>
                  <a:pt x="17341" y="14591"/>
                </a:cubicBezTo>
                <a:cubicBezTo>
                  <a:pt x="19253" y="14591"/>
                  <a:pt x="19253" y="14591"/>
                  <a:pt x="19253" y="14591"/>
                </a:cubicBezTo>
                <a:lnTo>
                  <a:pt x="19253" y="17809"/>
                </a:lnTo>
                <a:close/>
                <a:moveTo>
                  <a:pt x="16167" y="12731"/>
                </a:moveTo>
                <a:cubicBezTo>
                  <a:pt x="16167" y="8940"/>
                  <a:pt x="16167" y="8940"/>
                  <a:pt x="16167" y="8940"/>
                </a:cubicBezTo>
                <a:cubicBezTo>
                  <a:pt x="18471" y="8940"/>
                  <a:pt x="18471" y="8940"/>
                  <a:pt x="18471" y="8940"/>
                </a:cubicBezTo>
                <a:cubicBezTo>
                  <a:pt x="18471" y="12731"/>
                  <a:pt x="18471" y="12731"/>
                  <a:pt x="18471" y="12731"/>
                </a:cubicBezTo>
                <a:lnTo>
                  <a:pt x="16167" y="12731"/>
                </a:lnTo>
                <a:close/>
                <a:moveTo>
                  <a:pt x="19253" y="7653"/>
                </a:moveTo>
                <a:cubicBezTo>
                  <a:pt x="15037" y="7653"/>
                  <a:pt x="15037" y="7653"/>
                  <a:pt x="15037" y="7653"/>
                </a:cubicBezTo>
                <a:cubicBezTo>
                  <a:pt x="15037" y="3862"/>
                  <a:pt x="15037" y="3862"/>
                  <a:pt x="15037" y="3862"/>
                </a:cubicBezTo>
                <a:cubicBezTo>
                  <a:pt x="19253" y="3862"/>
                  <a:pt x="19253" y="3862"/>
                  <a:pt x="19253" y="3862"/>
                </a:cubicBezTo>
                <a:lnTo>
                  <a:pt x="19253" y="7653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469" name="Freeform 81"/>
          <p:cNvSpPr/>
          <p:nvPr/>
        </p:nvSpPr>
        <p:spPr>
          <a:xfrm>
            <a:off x="342043" y="2247685"/>
            <a:ext cx="231778" cy="18656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9248" y="0"/>
                </a:moveTo>
                <a:cubicBezTo>
                  <a:pt x="2308" y="0"/>
                  <a:pt x="2308" y="0"/>
                  <a:pt x="2308" y="0"/>
                </a:cubicBezTo>
                <a:cubicBezTo>
                  <a:pt x="740" y="0"/>
                  <a:pt x="0" y="1026"/>
                  <a:pt x="0" y="2430"/>
                </a:cubicBezTo>
                <a:cubicBezTo>
                  <a:pt x="0" y="18738"/>
                  <a:pt x="0" y="18738"/>
                  <a:pt x="0" y="18738"/>
                </a:cubicBezTo>
                <a:cubicBezTo>
                  <a:pt x="0" y="20142"/>
                  <a:pt x="740" y="21600"/>
                  <a:pt x="2308" y="21600"/>
                </a:cubicBezTo>
                <a:cubicBezTo>
                  <a:pt x="19248" y="21600"/>
                  <a:pt x="19248" y="21600"/>
                  <a:pt x="19248" y="21600"/>
                </a:cubicBezTo>
                <a:cubicBezTo>
                  <a:pt x="20424" y="21600"/>
                  <a:pt x="21600" y="20142"/>
                  <a:pt x="21600" y="18738"/>
                </a:cubicBezTo>
                <a:cubicBezTo>
                  <a:pt x="21600" y="2430"/>
                  <a:pt x="21600" y="2430"/>
                  <a:pt x="21600" y="2430"/>
                </a:cubicBezTo>
                <a:cubicBezTo>
                  <a:pt x="21600" y="1026"/>
                  <a:pt x="20424" y="0"/>
                  <a:pt x="19248" y="0"/>
                </a:cubicBezTo>
                <a:close/>
                <a:moveTo>
                  <a:pt x="4965" y="2430"/>
                </a:moveTo>
                <a:cubicBezTo>
                  <a:pt x="5356" y="2430"/>
                  <a:pt x="5748" y="2916"/>
                  <a:pt x="5748" y="3402"/>
                </a:cubicBezTo>
                <a:cubicBezTo>
                  <a:pt x="5748" y="3888"/>
                  <a:pt x="5356" y="4320"/>
                  <a:pt x="4965" y="4320"/>
                </a:cubicBezTo>
                <a:cubicBezTo>
                  <a:pt x="4616" y="4320"/>
                  <a:pt x="4224" y="3888"/>
                  <a:pt x="4224" y="3402"/>
                </a:cubicBezTo>
                <a:cubicBezTo>
                  <a:pt x="4224" y="2916"/>
                  <a:pt x="4616" y="2430"/>
                  <a:pt x="4965" y="2430"/>
                </a:cubicBezTo>
                <a:close/>
                <a:moveTo>
                  <a:pt x="1916" y="3402"/>
                </a:moveTo>
                <a:cubicBezTo>
                  <a:pt x="1916" y="2916"/>
                  <a:pt x="2308" y="2430"/>
                  <a:pt x="2656" y="2430"/>
                </a:cubicBezTo>
                <a:cubicBezTo>
                  <a:pt x="3048" y="2430"/>
                  <a:pt x="3440" y="2916"/>
                  <a:pt x="3440" y="3402"/>
                </a:cubicBezTo>
                <a:cubicBezTo>
                  <a:pt x="3440" y="3888"/>
                  <a:pt x="3048" y="4320"/>
                  <a:pt x="2656" y="4320"/>
                </a:cubicBezTo>
                <a:cubicBezTo>
                  <a:pt x="2308" y="4320"/>
                  <a:pt x="1916" y="3888"/>
                  <a:pt x="1916" y="3402"/>
                </a:cubicBezTo>
                <a:close/>
                <a:moveTo>
                  <a:pt x="19248" y="18738"/>
                </a:moveTo>
                <a:cubicBezTo>
                  <a:pt x="1916" y="18738"/>
                  <a:pt x="1916" y="18738"/>
                  <a:pt x="1916" y="18738"/>
                </a:cubicBezTo>
                <a:cubicBezTo>
                  <a:pt x="1916" y="6264"/>
                  <a:pt x="1916" y="6264"/>
                  <a:pt x="1916" y="6264"/>
                </a:cubicBezTo>
                <a:cubicBezTo>
                  <a:pt x="19248" y="6264"/>
                  <a:pt x="19248" y="6264"/>
                  <a:pt x="19248" y="6264"/>
                </a:cubicBezTo>
                <a:lnTo>
                  <a:pt x="19248" y="18738"/>
                </a:lnTo>
                <a:close/>
                <a:moveTo>
                  <a:pt x="19248" y="4320"/>
                </a:moveTo>
                <a:cubicBezTo>
                  <a:pt x="6532" y="4320"/>
                  <a:pt x="6532" y="4320"/>
                  <a:pt x="6532" y="4320"/>
                </a:cubicBezTo>
                <a:cubicBezTo>
                  <a:pt x="6532" y="2430"/>
                  <a:pt x="6532" y="2430"/>
                  <a:pt x="6532" y="2430"/>
                </a:cubicBezTo>
                <a:cubicBezTo>
                  <a:pt x="19248" y="2430"/>
                  <a:pt x="19248" y="2430"/>
                  <a:pt x="19248" y="2430"/>
                </a:cubicBezTo>
                <a:lnTo>
                  <a:pt x="19248" y="4320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470" name="Freeform 82"/>
          <p:cNvSpPr/>
          <p:nvPr/>
        </p:nvSpPr>
        <p:spPr>
          <a:xfrm>
            <a:off x="804474" y="2235349"/>
            <a:ext cx="231775" cy="20711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9292" y="0"/>
                </a:moveTo>
                <a:cubicBezTo>
                  <a:pt x="2308" y="0"/>
                  <a:pt x="2308" y="0"/>
                  <a:pt x="2308" y="0"/>
                </a:cubicBezTo>
                <a:cubicBezTo>
                  <a:pt x="740" y="0"/>
                  <a:pt x="0" y="1268"/>
                  <a:pt x="0" y="2584"/>
                </a:cubicBezTo>
                <a:cubicBezTo>
                  <a:pt x="0" y="16822"/>
                  <a:pt x="0" y="16822"/>
                  <a:pt x="0" y="16822"/>
                </a:cubicBezTo>
                <a:cubicBezTo>
                  <a:pt x="0" y="18187"/>
                  <a:pt x="740" y="19455"/>
                  <a:pt x="2308" y="19455"/>
                </a:cubicBezTo>
                <a:cubicBezTo>
                  <a:pt x="6576" y="19455"/>
                  <a:pt x="6576" y="19455"/>
                  <a:pt x="6576" y="19455"/>
                </a:cubicBezTo>
                <a:cubicBezTo>
                  <a:pt x="6576" y="16822"/>
                  <a:pt x="6576" y="16822"/>
                  <a:pt x="6576" y="16822"/>
                </a:cubicBezTo>
                <a:cubicBezTo>
                  <a:pt x="1916" y="16822"/>
                  <a:pt x="1916" y="16822"/>
                  <a:pt x="1916" y="16822"/>
                </a:cubicBezTo>
                <a:cubicBezTo>
                  <a:pt x="1916" y="6046"/>
                  <a:pt x="1916" y="6046"/>
                  <a:pt x="1916" y="6046"/>
                </a:cubicBezTo>
                <a:cubicBezTo>
                  <a:pt x="19292" y="6046"/>
                  <a:pt x="19292" y="6046"/>
                  <a:pt x="19292" y="6046"/>
                </a:cubicBezTo>
                <a:cubicBezTo>
                  <a:pt x="19292" y="16822"/>
                  <a:pt x="19292" y="16822"/>
                  <a:pt x="19292" y="16822"/>
                </a:cubicBezTo>
                <a:cubicBezTo>
                  <a:pt x="15024" y="16822"/>
                  <a:pt x="15024" y="16822"/>
                  <a:pt x="15024" y="16822"/>
                </a:cubicBezTo>
                <a:cubicBezTo>
                  <a:pt x="15024" y="19455"/>
                  <a:pt x="15024" y="19455"/>
                  <a:pt x="15024" y="19455"/>
                </a:cubicBezTo>
                <a:cubicBezTo>
                  <a:pt x="19292" y="19455"/>
                  <a:pt x="19292" y="19455"/>
                  <a:pt x="19292" y="19455"/>
                </a:cubicBezTo>
                <a:cubicBezTo>
                  <a:pt x="20468" y="19455"/>
                  <a:pt x="21600" y="18187"/>
                  <a:pt x="21600" y="16822"/>
                </a:cubicBezTo>
                <a:cubicBezTo>
                  <a:pt x="21600" y="2584"/>
                  <a:pt x="21600" y="2584"/>
                  <a:pt x="21600" y="2584"/>
                </a:cubicBezTo>
                <a:cubicBezTo>
                  <a:pt x="21600" y="1268"/>
                  <a:pt x="20468" y="0"/>
                  <a:pt x="19292" y="0"/>
                </a:cubicBezTo>
                <a:close/>
                <a:moveTo>
                  <a:pt x="2700" y="3901"/>
                </a:moveTo>
                <a:cubicBezTo>
                  <a:pt x="2308" y="3901"/>
                  <a:pt x="1916" y="3462"/>
                  <a:pt x="1916" y="3023"/>
                </a:cubicBezTo>
                <a:cubicBezTo>
                  <a:pt x="1916" y="2584"/>
                  <a:pt x="2308" y="2194"/>
                  <a:pt x="2700" y="2194"/>
                </a:cubicBezTo>
                <a:cubicBezTo>
                  <a:pt x="3092" y="2194"/>
                  <a:pt x="3440" y="2584"/>
                  <a:pt x="3440" y="3023"/>
                </a:cubicBezTo>
                <a:cubicBezTo>
                  <a:pt x="3440" y="3462"/>
                  <a:pt x="3092" y="3901"/>
                  <a:pt x="2700" y="3901"/>
                </a:cubicBezTo>
                <a:close/>
                <a:moveTo>
                  <a:pt x="5052" y="3901"/>
                </a:moveTo>
                <a:cubicBezTo>
                  <a:pt x="4660" y="3901"/>
                  <a:pt x="4224" y="3462"/>
                  <a:pt x="4224" y="3023"/>
                </a:cubicBezTo>
                <a:cubicBezTo>
                  <a:pt x="4224" y="2584"/>
                  <a:pt x="4660" y="2194"/>
                  <a:pt x="5052" y="2194"/>
                </a:cubicBezTo>
                <a:cubicBezTo>
                  <a:pt x="5400" y="2194"/>
                  <a:pt x="5748" y="2584"/>
                  <a:pt x="5748" y="3023"/>
                </a:cubicBezTo>
                <a:cubicBezTo>
                  <a:pt x="5748" y="3462"/>
                  <a:pt x="5400" y="3901"/>
                  <a:pt x="5052" y="3901"/>
                </a:cubicBezTo>
                <a:close/>
                <a:moveTo>
                  <a:pt x="19292" y="3901"/>
                </a:moveTo>
                <a:cubicBezTo>
                  <a:pt x="6576" y="3901"/>
                  <a:pt x="6576" y="3901"/>
                  <a:pt x="6576" y="3901"/>
                </a:cubicBezTo>
                <a:cubicBezTo>
                  <a:pt x="6576" y="2584"/>
                  <a:pt x="6576" y="2584"/>
                  <a:pt x="6576" y="2584"/>
                </a:cubicBezTo>
                <a:cubicBezTo>
                  <a:pt x="19292" y="2584"/>
                  <a:pt x="19292" y="2584"/>
                  <a:pt x="19292" y="2584"/>
                </a:cubicBezTo>
                <a:lnTo>
                  <a:pt x="19292" y="3901"/>
                </a:lnTo>
                <a:close/>
                <a:moveTo>
                  <a:pt x="10800" y="8630"/>
                </a:moveTo>
                <a:cubicBezTo>
                  <a:pt x="5400" y="14676"/>
                  <a:pt x="5400" y="14676"/>
                  <a:pt x="5400" y="14676"/>
                </a:cubicBezTo>
                <a:cubicBezTo>
                  <a:pt x="8884" y="14676"/>
                  <a:pt x="8884" y="14676"/>
                  <a:pt x="8884" y="14676"/>
                </a:cubicBezTo>
                <a:cubicBezTo>
                  <a:pt x="8884" y="21600"/>
                  <a:pt x="8884" y="21600"/>
                  <a:pt x="8884" y="21600"/>
                </a:cubicBezTo>
                <a:cubicBezTo>
                  <a:pt x="12716" y="21600"/>
                  <a:pt x="12716" y="21600"/>
                  <a:pt x="12716" y="21600"/>
                </a:cubicBezTo>
                <a:cubicBezTo>
                  <a:pt x="12716" y="14676"/>
                  <a:pt x="12716" y="14676"/>
                  <a:pt x="12716" y="14676"/>
                </a:cubicBezTo>
                <a:cubicBezTo>
                  <a:pt x="15808" y="14676"/>
                  <a:pt x="15808" y="14676"/>
                  <a:pt x="15808" y="14676"/>
                </a:cubicBezTo>
                <a:lnTo>
                  <a:pt x="10800" y="8630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471" name="Freeform 83"/>
          <p:cNvSpPr/>
          <p:nvPr/>
        </p:nvSpPr>
        <p:spPr>
          <a:xfrm>
            <a:off x="3149500" y="2260013"/>
            <a:ext cx="166010" cy="16189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770" y="5556"/>
                </a:moveTo>
                <a:cubicBezTo>
                  <a:pt x="8092" y="5556"/>
                  <a:pt x="5963" y="7741"/>
                  <a:pt x="5963" y="10550"/>
                </a:cubicBezTo>
                <a:cubicBezTo>
                  <a:pt x="5963" y="13297"/>
                  <a:pt x="8092" y="15482"/>
                  <a:pt x="10770" y="15482"/>
                </a:cubicBezTo>
                <a:cubicBezTo>
                  <a:pt x="13447" y="15482"/>
                  <a:pt x="15637" y="13297"/>
                  <a:pt x="15637" y="10550"/>
                </a:cubicBezTo>
                <a:cubicBezTo>
                  <a:pt x="15637" y="7741"/>
                  <a:pt x="13447" y="5556"/>
                  <a:pt x="10770" y="5556"/>
                </a:cubicBezTo>
                <a:close/>
                <a:moveTo>
                  <a:pt x="10770" y="13859"/>
                </a:moveTo>
                <a:cubicBezTo>
                  <a:pt x="9188" y="13859"/>
                  <a:pt x="7545" y="12173"/>
                  <a:pt x="7545" y="10550"/>
                </a:cubicBezTo>
                <a:cubicBezTo>
                  <a:pt x="7545" y="8865"/>
                  <a:pt x="9188" y="7741"/>
                  <a:pt x="10770" y="7741"/>
                </a:cubicBezTo>
                <a:cubicBezTo>
                  <a:pt x="12412" y="7741"/>
                  <a:pt x="13994" y="8865"/>
                  <a:pt x="13994" y="10550"/>
                </a:cubicBezTo>
                <a:cubicBezTo>
                  <a:pt x="13994" y="12173"/>
                  <a:pt x="12412" y="13859"/>
                  <a:pt x="10770" y="13859"/>
                </a:cubicBezTo>
                <a:close/>
                <a:moveTo>
                  <a:pt x="1582" y="9427"/>
                </a:moveTo>
                <a:cubicBezTo>
                  <a:pt x="1034" y="9427"/>
                  <a:pt x="0" y="9988"/>
                  <a:pt x="0" y="10550"/>
                </a:cubicBezTo>
                <a:cubicBezTo>
                  <a:pt x="0" y="11612"/>
                  <a:pt x="1034" y="12173"/>
                  <a:pt x="1582" y="12173"/>
                </a:cubicBezTo>
                <a:cubicBezTo>
                  <a:pt x="2738" y="12173"/>
                  <a:pt x="3225" y="11612"/>
                  <a:pt x="3225" y="10550"/>
                </a:cubicBezTo>
                <a:cubicBezTo>
                  <a:pt x="3225" y="9988"/>
                  <a:pt x="2738" y="9427"/>
                  <a:pt x="1582" y="9427"/>
                </a:cubicBezTo>
                <a:close/>
                <a:moveTo>
                  <a:pt x="18314" y="3309"/>
                </a:moveTo>
                <a:cubicBezTo>
                  <a:pt x="17767" y="2809"/>
                  <a:pt x="16672" y="2809"/>
                  <a:pt x="16185" y="3309"/>
                </a:cubicBezTo>
                <a:cubicBezTo>
                  <a:pt x="15637" y="3933"/>
                  <a:pt x="15637" y="4994"/>
                  <a:pt x="16185" y="5556"/>
                </a:cubicBezTo>
                <a:cubicBezTo>
                  <a:pt x="16672" y="5556"/>
                  <a:pt x="17219" y="5556"/>
                  <a:pt x="17767" y="4994"/>
                </a:cubicBezTo>
                <a:cubicBezTo>
                  <a:pt x="18314" y="4432"/>
                  <a:pt x="18862" y="3309"/>
                  <a:pt x="18314" y="3309"/>
                </a:cubicBezTo>
                <a:close/>
                <a:moveTo>
                  <a:pt x="19957" y="9427"/>
                </a:moveTo>
                <a:cubicBezTo>
                  <a:pt x="18862" y="9427"/>
                  <a:pt x="18314" y="9988"/>
                  <a:pt x="18314" y="10550"/>
                </a:cubicBezTo>
                <a:cubicBezTo>
                  <a:pt x="18314" y="11612"/>
                  <a:pt x="18862" y="12173"/>
                  <a:pt x="19957" y="12173"/>
                </a:cubicBezTo>
                <a:cubicBezTo>
                  <a:pt x="20444" y="12173"/>
                  <a:pt x="21600" y="11612"/>
                  <a:pt x="21600" y="10550"/>
                </a:cubicBezTo>
                <a:cubicBezTo>
                  <a:pt x="21600" y="9988"/>
                  <a:pt x="20444" y="9427"/>
                  <a:pt x="19957" y="9427"/>
                </a:cubicBezTo>
                <a:close/>
                <a:moveTo>
                  <a:pt x="10770" y="18229"/>
                </a:moveTo>
                <a:cubicBezTo>
                  <a:pt x="10222" y="18229"/>
                  <a:pt x="9674" y="19415"/>
                  <a:pt x="9674" y="19977"/>
                </a:cubicBezTo>
                <a:cubicBezTo>
                  <a:pt x="9674" y="21038"/>
                  <a:pt x="10222" y="21600"/>
                  <a:pt x="10770" y="21600"/>
                </a:cubicBezTo>
                <a:cubicBezTo>
                  <a:pt x="11317" y="21600"/>
                  <a:pt x="11865" y="21038"/>
                  <a:pt x="11865" y="19977"/>
                </a:cubicBezTo>
                <a:cubicBezTo>
                  <a:pt x="11865" y="19415"/>
                  <a:pt x="11317" y="18229"/>
                  <a:pt x="10770" y="18229"/>
                </a:cubicBezTo>
                <a:close/>
                <a:moveTo>
                  <a:pt x="3712" y="16606"/>
                </a:moveTo>
                <a:cubicBezTo>
                  <a:pt x="3225" y="17168"/>
                  <a:pt x="2738" y="17729"/>
                  <a:pt x="3225" y="18229"/>
                </a:cubicBezTo>
                <a:cubicBezTo>
                  <a:pt x="3712" y="18791"/>
                  <a:pt x="4868" y="18791"/>
                  <a:pt x="5415" y="18229"/>
                </a:cubicBezTo>
                <a:cubicBezTo>
                  <a:pt x="5963" y="17729"/>
                  <a:pt x="5963" y="16606"/>
                  <a:pt x="5415" y="16044"/>
                </a:cubicBezTo>
                <a:cubicBezTo>
                  <a:pt x="4868" y="15482"/>
                  <a:pt x="4320" y="16044"/>
                  <a:pt x="3712" y="16606"/>
                </a:cubicBezTo>
                <a:close/>
                <a:moveTo>
                  <a:pt x="3225" y="3309"/>
                </a:moveTo>
                <a:cubicBezTo>
                  <a:pt x="2738" y="3933"/>
                  <a:pt x="2738" y="4432"/>
                  <a:pt x="3225" y="4994"/>
                </a:cubicBezTo>
                <a:cubicBezTo>
                  <a:pt x="4320" y="5556"/>
                  <a:pt x="4868" y="6118"/>
                  <a:pt x="5415" y="5556"/>
                </a:cubicBezTo>
                <a:cubicBezTo>
                  <a:pt x="5963" y="4994"/>
                  <a:pt x="5963" y="3933"/>
                  <a:pt x="5415" y="3309"/>
                </a:cubicBezTo>
                <a:cubicBezTo>
                  <a:pt x="4868" y="2809"/>
                  <a:pt x="3712" y="2809"/>
                  <a:pt x="3225" y="3309"/>
                </a:cubicBezTo>
                <a:close/>
                <a:moveTo>
                  <a:pt x="16185" y="18229"/>
                </a:moveTo>
                <a:cubicBezTo>
                  <a:pt x="16672" y="18791"/>
                  <a:pt x="17767" y="18791"/>
                  <a:pt x="18314" y="18229"/>
                </a:cubicBezTo>
                <a:cubicBezTo>
                  <a:pt x="18862" y="17729"/>
                  <a:pt x="18862" y="17168"/>
                  <a:pt x="17767" y="16606"/>
                </a:cubicBezTo>
                <a:cubicBezTo>
                  <a:pt x="17219" y="16044"/>
                  <a:pt x="16672" y="15482"/>
                  <a:pt x="16185" y="16044"/>
                </a:cubicBezTo>
                <a:cubicBezTo>
                  <a:pt x="15637" y="16606"/>
                  <a:pt x="15637" y="17729"/>
                  <a:pt x="16185" y="18229"/>
                </a:cubicBezTo>
                <a:close/>
                <a:moveTo>
                  <a:pt x="10770" y="2809"/>
                </a:moveTo>
                <a:cubicBezTo>
                  <a:pt x="11317" y="2809"/>
                  <a:pt x="11865" y="2247"/>
                  <a:pt x="11865" y="1124"/>
                </a:cubicBezTo>
                <a:cubicBezTo>
                  <a:pt x="11865" y="562"/>
                  <a:pt x="11317" y="0"/>
                  <a:pt x="10770" y="0"/>
                </a:cubicBezTo>
                <a:cubicBezTo>
                  <a:pt x="10222" y="0"/>
                  <a:pt x="9674" y="562"/>
                  <a:pt x="9674" y="1124"/>
                </a:cubicBezTo>
                <a:cubicBezTo>
                  <a:pt x="9674" y="2247"/>
                  <a:pt x="10222" y="2809"/>
                  <a:pt x="10770" y="2809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472" name="Freeform 84"/>
          <p:cNvSpPr/>
          <p:nvPr/>
        </p:nvSpPr>
        <p:spPr>
          <a:xfrm>
            <a:off x="3579047" y="2223023"/>
            <a:ext cx="231775" cy="2317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0424" y="10039"/>
                </a:moveTo>
                <a:cubicBezTo>
                  <a:pt x="20424" y="10039"/>
                  <a:pt x="19640" y="10039"/>
                  <a:pt x="19292" y="10039"/>
                </a:cubicBezTo>
                <a:cubicBezTo>
                  <a:pt x="18900" y="10039"/>
                  <a:pt x="18508" y="10431"/>
                  <a:pt x="18508" y="10822"/>
                </a:cubicBezTo>
                <a:cubicBezTo>
                  <a:pt x="18508" y="11561"/>
                  <a:pt x="18900" y="11952"/>
                  <a:pt x="19292" y="11952"/>
                </a:cubicBezTo>
                <a:cubicBezTo>
                  <a:pt x="19640" y="11952"/>
                  <a:pt x="20424" y="11952"/>
                  <a:pt x="20424" y="11952"/>
                </a:cubicBezTo>
                <a:cubicBezTo>
                  <a:pt x="21208" y="11952"/>
                  <a:pt x="21600" y="11561"/>
                  <a:pt x="21600" y="10822"/>
                </a:cubicBezTo>
                <a:cubicBezTo>
                  <a:pt x="21600" y="10431"/>
                  <a:pt x="21208" y="10039"/>
                  <a:pt x="20424" y="10039"/>
                </a:cubicBezTo>
                <a:close/>
                <a:moveTo>
                  <a:pt x="10756" y="5041"/>
                </a:moveTo>
                <a:cubicBezTo>
                  <a:pt x="7316" y="5041"/>
                  <a:pt x="5008" y="7736"/>
                  <a:pt x="5008" y="10822"/>
                </a:cubicBezTo>
                <a:cubicBezTo>
                  <a:pt x="5008" y="14255"/>
                  <a:pt x="7316" y="16993"/>
                  <a:pt x="10756" y="16993"/>
                </a:cubicBezTo>
                <a:cubicBezTo>
                  <a:pt x="14240" y="16993"/>
                  <a:pt x="16548" y="14255"/>
                  <a:pt x="16548" y="10822"/>
                </a:cubicBezTo>
                <a:cubicBezTo>
                  <a:pt x="16548" y="7736"/>
                  <a:pt x="14240" y="5041"/>
                  <a:pt x="10756" y="5041"/>
                </a:cubicBezTo>
                <a:close/>
                <a:moveTo>
                  <a:pt x="10756" y="15037"/>
                </a:moveTo>
                <a:cubicBezTo>
                  <a:pt x="8448" y="15037"/>
                  <a:pt x="6532" y="13125"/>
                  <a:pt x="6532" y="10822"/>
                </a:cubicBezTo>
                <a:cubicBezTo>
                  <a:pt x="6532" y="8518"/>
                  <a:pt x="8448" y="6563"/>
                  <a:pt x="10756" y="6563"/>
                </a:cubicBezTo>
                <a:cubicBezTo>
                  <a:pt x="13065" y="6563"/>
                  <a:pt x="15024" y="8518"/>
                  <a:pt x="15024" y="10822"/>
                </a:cubicBezTo>
                <a:cubicBezTo>
                  <a:pt x="15024" y="13125"/>
                  <a:pt x="13065" y="15037"/>
                  <a:pt x="10756" y="15037"/>
                </a:cubicBezTo>
                <a:close/>
                <a:moveTo>
                  <a:pt x="3092" y="10822"/>
                </a:moveTo>
                <a:cubicBezTo>
                  <a:pt x="3092" y="10431"/>
                  <a:pt x="2656" y="10039"/>
                  <a:pt x="2308" y="10039"/>
                </a:cubicBezTo>
                <a:cubicBezTo>
                  <a:pt x="1916" y="10039"/>
                  <a:pt x="1132" y="10039"/>
                  <a:pt x="1132" y="10039"/>
                </a:cubicBezTo>
                <a:cubicBezTo>
                  <a:pt x="348" y="10039"/>
                  <a:pt x="0" y="10431"/>
                  <a:pt x="0" y="10822"/>
                </a:cubicBezTo>
                <a:cubicBezTo>
                  <a:pt x="0" y="11561"/>
                  <a:pt x="348" y="11952"/>
                  <a:pt x="1132" y="11952"/>
                </a:cubicBezTo>
                <a:cubicBezTo>
                  <a:pt x="1132" y="11952"/>
                  <a:pt x="1916" y="11952"/>
                  <a:pt x="2308" y="11952"/>
                </a:cubicBezTo>
                <a:cubicBezTo>
                  <a:pt x="2656" y="11952"/>
                  <a:pt x="3092" y="11561"/>
                  <a:pt x="3092" y="10822"/>
                </a:cubicBezTo>
                <a:close/>
                <a:moveTo>
                  <a:pt x="10756" y="3477"/>
                </a:moveTo>
                <a:cubicBezTo>
                  <a:pt x="11148" y="3477"/>
                  <a:pt x="11540" y="2695"/>
                  <a:pt x="11540" y="2303"/>
                </a:cubicBezTo>
                <a:cubicBezTo>
                  <a:pt x="11540" y="1956"/>
                  <a:pt x="11540" y="1565"/>
                  <a:pt x="11540" y="1173"/>
                </a:cubicBezTo>
                <a:cubicBezTo>
                  <a:pt x="11540" y="782"/>
                  <a:pt x="11148" y="0"/>
                  <a:pt x="10756" y="0"/>
                </a:cubicBezTo>
                <a:cubicBezTo>
                  <a:pt x="10408" y="0"/>
                  <a:pt x="10016" y="782"/>
                  <a:pt x="10016" y="1173"/>
                </a:cubicBezTo>
                <a:cubicBezTo>
                  <a:pt x="10016" y="1565"/>
                  <a:pt x="10016" y="1956"/>
                  <a:pt x="10016" y="2303"/>
                </a:cubicBezTo>
                <a:cubicBezTo>
                  <a:pt x="10016" y="2695"/>
                  <a:pt x="10408" y="3477"/>
                  <a:pt x="10756" y="3477"/>
                </a:cubicBezTo>
                <a:close/>
                <a:moveTo>
                  <a:pt x="10756" y="18514"/>
                </a:moveTo>
                <a:cubicBezTo>
                  <a:pt x="10408" y="18514"/>
                  <a:pt x="10016" y="18905"/>
                  <a:pt x="10016" y="19688"/>
                </a:cubicBezTo>
                <a:lnTo>
                  <a:pt x="10016" y="20427"/>
                </a:lnTo>
                <a:cubicBezTo>
                  <a:pt x="10016" y="21209"/>
                  <a:pt x="10408" y="21600"/>
                  <a:pt x="10756" y="21600"/>
                </a:cubicBezTo>
                <a:cubicBezTo>
                  <a:pt x="11148" y="21600"/>
                  <a:pt x="11540" y="21209"/>
                  <a:pt x="11540" y="20427"/>
                </a:cubicBezTo>
                <a:lnTo>
                  <a:pt x="11540" y="19688"/>
                </a:lnTo>
                <a:cubicBezTo>
                  <a:pt x="11540" y="18905"/>
                  <a:pt x="11148" y="18514"/>
                  <a:pt x="10756" y="18514"/>
                </a:cubicBezTo>
                <a:close/>
                <a:moveTo>
                  <a:pt x="18900" y="4259"/>
                </a:moveTo>
                <a:cubicBezTo>
                  <a:pt x="19292" y="3868"/>
                  <a:pt x="19292" y="3129"/>
                  <a:pt x="18900" y="2695"/>
                </a:cubicBezTo>
                <a:cubicBezTo>
                  <a:pt x="18508" y="2303"/>
                  <a:pt x="18116" y="2695"/>
                  <a:pt x="17332" y="3129"/>
                </a:cubicBezTo>
                <a:cubicBezTo>
                  <a:pt x="17332" y="3129"/>
                  <a:pt x="16984" y="3477"/>
                  <a:pt x="16548" y="3868"/>
                </a:cubicBezTo>
                <a:cubicBezTo>
                  <a:pt x="16200" y="4259"/>
                  <a:pt x="16200" y="4650"/>
                  <a:pt x="16548" y="5041"/>
                </a:cubicBezTo>
                <a:cubicBezTo>
                  <a:pt x="16984" y="5433"/>
                  <a:pt x="17724" y="5433"/>
                  <a:pt x="18116" y="5041"/>
                </a:cubicBezTo>
                <a:cubicBezTo>
                  <a:pt x="18116" y="4650"/>
                  <a:pt x="18508" y="4259"/>
                  <a:pt x="18900" y="4259"/>
                </a:cubicBezTo>
                <a:close/>
                <a:moveTo>
                  <a:pt x="3440" y="16993"/>
                </a:moveTo>
                <a:cubicBezTo>
                  <a:pt x="3440" y="16993"/>
                  <a:pt x="3092" y="17384"/>
                  <a:pt x="2656" y="17732"/>
                </a:cubicBezTo>
                <a:cubicBezTo>
                  <a:pt x="2308" y="18123"/>
                  <a:pt x="2308" y="18514"/>
                  <a:pt x="2656" y="18905"/>
                </a:cubicBezTo>
                <a:cubicBezTo>
                  <a:pt x="3092" y="19297"/>
                  <a:pt x="3440" y="19297"/>
                  <a:pt x="4224" y="18905"/>
                </a:cubicBezTo>
                <a:lnTo>
                  <a:pt x="4616" y="18123"/>
                </a:lnTo>
                <a:cubicBezTo>
                  <a:pt x="5400" y="17732"/>
                  <a:pt x="5400" y="16993"/>
                  <a:pt x="5008" y="16559"/>
                </a:cubicBezTo>
                <a:cubicBezTo>
                  <a:pt x="4616" y="16559"/>
                  <a:pt x="3832" y="16559"/>
                  <a:pt x="3440" y="16993"/>
                </a:cubicBezTo>
                <a:close/>
                <a:moveTo>
                  <a:pt x="4224" y="3129"/>
                </a:moveTo>
                <a:cubicBezTo>
                  <a:pt x="3440" y="2695"/>
                  <a:pt x="3092" y="2303"/>
                  <a:pt x="2656" y="2695"/>
                </a:cubicBezTo>
                <a:cubicBezTo>
                  <a:pt x="2308" y="3129"/>
                  <a:pt x="2308" y="3868"/>
                  <a:pt x="2656" y="4259"/>
                </a:cubicBezTo>
                <a:cubicBezTo>
                  <a:pt x="3092" y="4259"/>
                  <a:pt x="3440" y="4650"/>
                  <a:pt x="3440" y="5041"/>
                </a:cubicBezTo>
                <a:cubicBezTo>
                  <a:pt x="3832" y="5433"/>
                  <a:pt x="4616" y="5433"/>
                  <a:pt x="5008" y="5041"/>
                </a:cubicBezTo>
                <a:cubicBezTo>
                  <a:pt x="5400" y="4650"/>
                  <a:pt x="5400" y="4259"/>
                  <a:pt x="4616" y="3868"/>
                </a:cubicBezTo>
                <a:cubicBezTo>
                  <a:pt x="4616" y="3477"/>
                  <a:pt x="4224" y="3129"/>
                  <a:pt x="4224" y="3129"/>
                </a:cubicBezTo>
                <a:close/>
                <a:moveTo>
                  <a:pt x="16548" y="18123"/>
                </a:moveTo>
                <a:cubicBezTo>
                  <a:pt x="16984" y="18123"/>
                  <a:pt x="17332" y="18905"/>
                  <a:pt x="17332" y="18905"/>
                </a:cubicBezTo>
                <a:cubicBezTo>
                  <a:pt x="18116" y="19297"/>
                  <a:pt x="18508" y="19297"/>
                  <a:pt x="18900" y="18905"/>
                </a:cubicBezTo>
                <a:cubicBezTo>
                  <a:pt x="19292" y="18514"/>
                  <a:pt x="19292" y="18123"/>
                  <a:pt x="18900" y="17732"/>
                </a:cubicBezTo>
                <a:cubicBezTo>
                  <a:pt x="18508" y="17384"/>
                  <a:pt x="18116" y="16993"/>
                  <a:pt x="18116" y="16993"/>
                </a:cubicBezTo>
                <a:cubicBezTo>
                  <a:pt x="17724" y="16559"/>
                  <a:pt x="16984" y="16559"/>
                  <a:pt x="16548" y="16559"/>
                </a:cubicBezTo>
                <a:cubicBezTo>
                  <a:pt x="16200" y="16993"/>
                  <a:pt x="16200" y="17732"/>
                  <a:pt x="16548" y="18123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473" name="Freeform 88"/>
          <p:cNvSpPr/>
          <p:nvPr/>
        </p:nvSpPr>
        <p:spPr>
          <a:xfrm>
            <a:off x="4503904" y="2269287"/>
            <a:ext cx="231777" cy="13923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278" fill="norm" stroke="1" extrusionOk="0">
                <a:moveTo>
                  <a:pt x="8084" y="483"/>
                </a:moveTo>
                <a:cubicBezTo>
                  <a:pt x="7736" y="-161"/>
                  <a:pt x="7301" y="-161"/>
                  <a:pt x="6954" y="483"/>
                </a:cubicBezTo>
                <a:cubicBezTo>
                  <a:pt x="0" y="10639"/>
                  <a:pt x="0" y="10639"/>
                  <a:pt x="0" y="10639"/>
                </a:cubicBezTo>
                <a:cubicBezTo>
                  <a:pt x="6954" y="20795"/>
                  <a:pt x="6954" y="20795"/>
                  <a:pt x="6954" y="20795"/>
                </a:cubicBezTo>
                <a:cubicBezTo>
                  <a:pt x="7301" y="21439"/>
                  <a:pt x="7736" y="21439"/>
                  <a:pt x="8084" y="20795"/>
                </a:cubicBezTo>
                <a:cubicBezTo>
                  <a:pt x="8475" y="20080"/>
                  <a:pt x="8475" y="19436"/>
                  <a:pt x="8084" y="18864"/>
                </a:cubicBezTo>
                <a:cubicBezTo>
                  <a:pt x="2695" y="10639"/>
                  <a:pt x="2695" y="10639"/>
                  <a:pt x="2695" y="10639"/>
                </a:cubicBezTo>
                <a:cubicBezTo>
                  <a:pt x="8084" y="3058"/>
                  <a:pt x="8084" y="3058"/>
                  <a:pt x="8084" y="3058"/>
                </a:cubicBezTo>
                <a:cubicBezTo>
                  <a:pt x="8475" y="2342"/>
                  <a:pt x="8475" y="1126"/>
                  <a:pt x="8084" y="483"/>
                </a:cubicBezTo>
                <a:close/>
                <a:moveTo>
                  <a:pt x="14646" y="483"/>
                </a:moveTo>
                <a:cubicBezTo>
                  <a:pt x="14255" y="-161"/>
                  <a:pt x="13864" y="-161"/>
                  <a:pt x="13516" y="483"/>
                </a:cubicBezTo>
                <a:cubicBezTo>
                  <a:pt x="13125" y="1126"/>
                  <a:pt x="13125" y="2342"/>
                  <a:pt x="13516" y="3058"/>
                </a:cubicBezTo>
                <a:cubicBezTo>
                  <a:pt x="18862" y="10639"/>
                  <a:pt x="18862" y="10639"/>
                  <a:pt x="18862" y="10639"/>
                </a:cubicBezTo>
                <a:cubicBezTo>
                  <a:pt x="13516" y="18864"/>
                  <a:pt x="13516" y="18864"/>
                  <a:pt x="13516" y="18864"/>
                </a:cubicBezTo>
                <a:cubicBezTo>
                  <a:pt x="13125" y="19436"/>
                  <a:pt x="13125" y="20080"/>
                  <a:pt x="13516" y="20795"/>
                </a:cubicBezTo>
                <a:cubicBezTo>
                  <a:pt x="13864" y="21439"/>
                  <a:pt x="14255" y="21439"/>
                  <a:pt x="14646" y="20795"/>
                </a:cubicBezTo>
                <a:cubicBezTo>
                  <a:pt x="21600" y="10639"/>
                  <a:pt x="21600" y="10639"/>
                  <a:pt x="21600" y="10639"/>
                </a:cubicBezTo>
                <a:lnTo>
                  <a:pt x="14646" y="483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474" name="Freeform 89"/>
          <p:cNvSpPr/>
          <p:nvPr/>
        </p:nvSpPr>
        <p:spPr>
          <a:xfrm>
            <a:off x="5436982" y="1310495"/>
            <a:ext cx="215334" cy="21122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777" y="0"/>
                </a:moveTo>
                <a:cubicBezTo>
                  <a:pt x="4967" y="0"/>
                  <a:pt x="0" y="4683"/>
                  <a:pt x="0" y="10609"/>
                </a:cubicBezTo>
                <a:cubicBezTo>
                  <a:pt x="0" y="16535"/>
                  <a:pt x="4967" y="21600"/>
                  <a:pt x="10777" y="21600"/>
                </a:cubicBezTo>
                <a:cubicBezTo>
                  <a:pt x="16587" y="21600"/>
                  <a:pt x="21600" y="16535"/>
                  <a:pt x="21600" y="10609"/>
                </a:cubicBezTo>
                <a:cubicBezTo>
                  <a:pt x="21600" y="4683"/>
                  <a:pt x="16587" y="0"/>
                  <a:pt x="10777" y="0"/>
                </a:cubicBezTo>
                <a:close/>
                <a:moveTo>
                  <a:pt x="10777" y="14432"/>
                </a:moveTo>
                <a:cubicBezTo>
                  <a:pt x="8715" y="14432"/>
                  <a:pt x="7450" y="12712"/>
                  <a:pt x="7450" y="10609"/>
                </a:cubicBezTo>
                <a:cubicBezTo>
                  <a:pt x="7450" y="8936"/>
                  <a:pt x="8715" y="7216"/>
                  <a:pt x="10777" y="7216"/>
                </a:cubicBezTo>
                <a:cubicBezTo>
                  <a:pt x="12838" y="7216"/>
                  <a:pt x="14103" y="8936"/>
                  <a:pt x="14103" y="10609"/>
                </a:cubicBezTo>
                <a:cubicBezTo>
                  <a:pt x="14103" y="12712"/>
                  <a:pt x="12838" y="14432"/>
                  <a:pt x="10777" y="14432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475" name="Freeform 90"/>
          <p:cNvSpPr/>
          <p:nvPr/>
        </p:nvSpPr>
        <p:spPr>
          <a:xfrm>
            <a:off x="1266902" y="2280565"/>
            <a:ext cx="231778" cy="11463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9297" y="0"/>
                </a:moveTo>
                <a:cubicBezTo>
                  <a:pt x="2303" y="0"/>
                  <a:pt x="2303" y="0"/>
                  <a:pt x="2303" y="0"/>
                </a:cubicBezTo>
                <a:cubicBezTo>
                  <a:pt x="782" y="0"/>
                  <a:pt x="0" y="2274"/>
                  <a:pt x="0" y="4635"/>
                </a:cubicBezTo>
                <a:cubicBezTo>
                  <a:pt x="0" y="17752"/>
                  <a:pt x="0" y="17752"/>
                  <a:pt x="0" y="17752"/>
                </a:cubicBezTo>
                <a:cubicBezTo>
                  <a:pt x="0" y="20113"/>
                  <a:pt x="782" y="21600"/>
                  <a:pt x="2303" y="21600"/>
                </a:cubicBezTo>
                <a:cubicBezTo>
                  <a:pt x="19297" y="21600"/>
                  <a:pt x="19297" y="21600"/>
                  <a:pt x="19297" y="21600"/>
                </a:cubicBezTo>
                <a:cubicBezTo>
                  <a:pt x="20427" y="21600"/>
                  <a:pt x="21600" y="20113"/>
                  <a:pt x="21600" y="17752"/>
                </a:cubicBezTo>
                <a:cubicBezTo>
                  <a:pt x="21600" y="4635"/>
                  <a:pt x="21600" y="4635"/>
                  <a:pt x="21600" y="4635"/>
                </a:cubicBezTo>
                <a:cubicBezTo>
                  <a:pt x="21600" y="2274"/>
                  <a:pt x="20427" y="0"/>
                  <a:pt x="19297" y="0"/>
                </a:cubicBezTo>
                <a:close/>
                <a:moveTo>
                  <a:pt x="19297" y="17752"/>
                </a:moveTo>
                <a:cubicBezTo>
                  <a:pt x="2303" y="17752"/>
                  <a:pt x="2303" y="17752"/>
                  <a:pt x="2303" y="17752"/>
                </a:cubicBezTo>
                <a:cubicBezTo>
                  <a:pt x="2303" y="4635"/>
                  <a:pt x="2303" y="4635"/>
                  <a:pt x="2303" y="4635"/>
                </a:cubicBezTo>
                <a:cubicBezTo>
                  <a:pt x="19297" y="4635"/>
                  <a:pt x="19297" y="4635"/>
                  <a:pt x="19297" y="4635"/>
                </a:cubicBezTo>
                <a:lnTo>
                  <a:pt x="19297" y="17752"/>
                </a:lnTo>
                <a:close/>
                <a:moveTo>
                  <a:pt x="18514" y="6909"/>
                </a:moveTo>
                <a:cubicBezTo>
                  <a:pt x="13864" y="6909"/>
                  <a:pt x="13864" y="6909"/>
                  <a:pt x="13864" y="6909"/>
                </a:cubicBezTo>
                <a:cubicBezTo>
                  <a:pt x="13864" y="15479"/>
                  <a:pt x="13864" y="15479"/>
                  <a:pt x="13864" y="15479"/>
                </a:cubicBezTo>
                <a:cubicBezTo>
                  <a:pt x="18514" y="15479"/>
                  <a:pt x="18514" y="15479"/>
                  <a:pt x="18514" y="15479"/>
                </a:cubicBezTo>
                <a:lnTo>
                  <a:pt x="18514" y="6909"/>
                </a:lnTo>
                <a:close/>
                <a:moveTo>
                  <a:pt x="7736" y="6909"/>
                </a:moveTo>
                <a:cubicBezTo>
                  <a:pt x="3129" y="6909"/>
                  <a:pt x="3129" y="6909"/>
                  <a:pt x="3129" y="6909"/>
                </a:cubicBezTo>
                <a:cubicBezTo>
                  <a:pt x="3129" y="15479"/>
                  <a:pt x="3129" y="15479"/>
                  <a:pt x="3129" y="15479"/>
                </a:cubicBezTo>
                <a:cubicBezTo>
                  <a:pt x="7736" y="15479"/>
                  <a:pt x="7736" y="15479"/>
                  <a:pt x="7736" y="15479"/>
                </a:cubicBezTo>
                <a:lnTo>
                  <a:pt x="7736" y="6909"/>
                </a:lnTo>
                <a:close/>
                <a:moveTo>
                  <a:pt x="13082" y="6909"/>
                </a:moveTo>
                <a:cubicBezTo>
                  <a:pt x="8475" y="6909"/>
                  <a:pt x="8475" y="6909"/>
                  <a:pt x="8475" y="6909"/>
                </a:cubicBezTo>
                <a:cubicBezTo>
                  <a:pt x="8475" y="15479"/>
                  <a:pt x="8475" y="15479"/>
                  <a:pt x="8475" y="15479"/>
                </a:cubicBezTo>
                <a:cubicBezTo>
                  <a:pt x="13082" y="15479"/>
                  <a:pt x="13082" y="15479"/>
                  <a:pt x="13082" y="15479"/>
                </a:cubicBezTo>
                <a:lnTo>
                  <a:pt x="13082" y="6909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476" name="Freeform 91"/>
          <p:cNvSpPr/>
          <p:nvPr/>
        </p:nvSpPr>
        <p:spPr>
          <a:xfrm>
            <a:off x="1729332" y="2280565"/>
            <a:ext cx="231775" cy="11463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9292" y="0"/>
                </a:moveTo>
                <a:cubicBezTo>
                  <a:pt x="2308" y="0"/>
                  <a:pt x="2308" y="0"/>
                  <a:pt x="2308" y="0"/>
                </a:cubicBezTo>
                <a:cubicBezTo>
                  <a:pt x="784" y="0"/>
                  <a:pt x="0" y="2274"/>
                  <a:pt x="0" y="4635"/>
                </a:cubicBezTo>
                <a:cubicBezTo>
                  <a:pt x="0" y="17752"/>
                  <a:pt x="0" y="17752"/>
                  <a:pt x="0" y="17752"/>
                </a:cubicBezTo>
                <a:cubicBezTo>
                  <a:pt x="0" y="20113"/>
                  <a:pt x="784" y="21600"/>
                  <a:pt x="2308" y="21600"/>
                </a:cubicBezTo>
                <a:cubicBezTo>
                  <a:pt x="19292" y="21600"/>
                  <a:pt x="19292" y="21600"/>
                  <a:pt x="19292" y="21600"/>
                </a:cubicBezTo>
                <a:cubicBezTo>
                  <a:pt x="20424" y="21600"/>
                  <a:pt x="21600" y="20113"/>
                  <a:pt x="21600" y="17752"/>
                </a:cubicBezTo>
                <a:cubicBezTo>
                  <a:pt x="21600" y="4635"/>
                  <a:pt x="21600" y="4635"/>
                  <a:pt x="21600" y="4635"/>
                </a:cubicBezTo>
                <a:cubicBezTo>
                  <a:pt x="21600" y="2274"/>
                  <a:pt x="20424" y="0"/>
                  <a:pt x="19292" y="0"/>
                </a:cubicBezTo>
                <a:close/>
                <a:moveTo>
                  <a:pt x="19292" y="17752"/>
                </a:moveTo>
                <a:cubicBezTo>
                  <a:pt x="2308" y="17752"/>
                  <a:pt x="2308" y="17752"/>
                  <a:pt x="2308" y="17752"/>
                </a:cubicBezTo>
                <a:cubicBezTo>
                  <a:pt x="2308" y="4635"/>
                  <a:pt x="2308" y="4635"/>
                  <a:pt x="2308" y="4635"/>
                </a:cubicBezTo>
                <a:cubicBezTo>
                  <a:pt x="19292" y="4635"/>
                  <a:pt x="19292" y="4635"/>
                  <a:pt x="19292" y="4635"/>
                </a:cubicBezTo>
                <a:lnTo>
                  <a:pt x="19292" y="17752"/>
                </a:lnTo>
                <a:close/>
                <a:moveTo>
                  <a:pt x="7708" y="6909"/>
                </a:moveTo>
                <a:cubicBezTo>
                  <a:pt x="3092" y="6909"/>
                  <a:pt x="3092" y="6909"/>
                  <a:pt x="3092" y="6909"/>
                </a:cubicBezTo>
                <a:cubicBezTo>
                  <a:pt x="3092" y="15479"/>
                  <a:pt x="3092" y="15479"/>
                  <a:pt x="3092" y="15479"/>
                </a:cubicBezTo>
                <a:cubicBezTo>
                  <a:pt x="7708" y="15479"/>
                  <a:pt x="7708" y="15479"/>
                  <a:pt x="7708" y="15479"/>
                </a:cubicBezTo>
                <a:lnTo>
                  <a:pt x="7708" y="6909"/>
                </a:lnTo>
                <a:close/>
                <a:moveTo>
                  <a:pt x="13108" y="6909"/>
                </a:moveTo>
                <a:cubicBezTo>
                  <a:pt x="8492" y="6909"/>
                  <a:pt x="8492" y="6909"/>
                  <a:pt x="8492" y="6909"/>
                </a:cubicBezTo>
                <a:cubicBezTo>
                  <a:pt x="8492" y="15479"/>
                  <a:pt x="8492" y="15479"/>
                  <a:pt x="8492" y="15479"/>
                </a:cubicBezTo>
                <a:cubicBezTo>
                  <a:pt x="13108" y="15479"/>
                  <a:pt x="13108" y="15479"/>
                  <a:pt x="13108" y="15479"/>
                </a:cubicBezTo>
                <a:lnTo>
                  <a:pt x="13108" y="6909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477" name="Freeform 92"/>
          <p:cNvSpPr/>
          <p:nvPr/>
        </p:nvSpPr>
        <p:spPr>
          <a:xfrm>
            <a:off x="2191760" y="2280565"/>
            <a:ext cx="231777" cy="11463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9292" y="0"/>
                </a:moveTo>
                <a:cubicBezTo>
                  <a:pt x="2308" y="0"/>
                  <a:pt x="2308" y="0"/>
                  <a:pt x="2308" y="0"/>
                </a:cubicBezTo>
                <a:cubicBezTo>
                  <a:pt x="784" y="0"/>
                  <a:pt x="0" y="2274"/>
                  <a:pt x="0" y="4635"/>
                </a:cubicBezTo>
                <a:cubicBezTo>
                  <a:pt x="0" y="17752"/>
                  <a:pt x="0" y="17752"/>
                  <a:pt x="0" y="17752"/>
                </a:cubicBezTo>
                <a:cubicBezTo>
                  <a:pt x="0" y="20113"/>
                  <a:pt x="784" y="21600"/>
                  <a:pt x="2308" y="21600"/>
                </a:cubicBezTo>
                <a:cubicBezTo>
                  <a:pt x="19292" y="21600"/>
                  <a:pt x="19292" y="21600"/>
                  <a:pt x="19292" y="21600"/>
                </a:cubicBezTo>
                <a:cubicBezTo>
                  <a:pt x="20468" y="21600"/>
                  <a:pt x="21600" y="20113"/>
                  <a:pt x="21600" y="17752"/>
                </a:cubicBezTo>
                <a:cubicBezTo>
                  <a:pt x="21600" y="4635"/>
                  <a:pt x="21600" y="4635"/>
                  <a:pt x="21600" y="4635"/>
                </a:cubicBezTo>
                <a:cubicBezTo>
                  <a:pt x="21600" y="2274"/>
                  <a:pt x="20468" y="0"/>
                  <a:pt x="19292" y="0"/>
                </a:cubicBezTo>
                <a:close/>
                <a:moveTo>
                  <a:pt x="19292" y="17752"/>
                </a:moveTo>
                <a:cubicBezTo>
                  <a:pt x="2308" y="17752"/>
                  <a:pt x="2308" y="17752"/>
                  <a:pt x="2308" y="17752"/>
                </a:cubicBezTo>
                <a:cubicBezTo>
                  <a:pt x="2308" y="4635"/>
                  <a:pt x="2308" y="4635"/>
                  <a:pt x="2308" y="4635"/>
                </a:cubicBezTo>
                <a:cubicBezTo>
                  <a:pt x="19292" y="4635"/>
                  <a:pt x="19292" y="4635"/>
                  <a:pt x="19292" y="4635"/>
                </a:cubicBezTo>
                <a:lnTo>
                  <a:pt x="19292" y="17752"/>
                </a:lnTo>
                <a:close/>
                <a:moveTo>
                  <a:pt x="7708" y="6909"/>
                </a:moveTo>
                <a:cubicBezTo>
                  <a:pt x="3092" y="6909"/>
                  <a:pt x="3092" y="6909"/>
                  <a:pt x="3092" y="6909"/>
                </a:cubicBezTo>
                <a:cubicBezTo>
                  <a:pt x="3092" y="15479"/>
                  <a:pt x="3092" y="15479"/>
                  <a:pt x="3092" y="15479"/>
                </a:cubicBezTo>
                <a:cubicBezTo>
                  <a:pt x="7708" y="15479"/>
                  <a:pt x="7708" y="15479"/>
                  <a:pt x="7708" y="15479"/>
                </a:cubicBezTo>
                <a:lnTo>
                  <a:pt x="7708" y="6909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478" name="Freeform 93"/>
          <p:cNvSpPr/>
          <p:nvPr/>
        </p:nvSpPr>
        <p:spPr>
          <a:xfrm>
            <a:off x="2654187" y="2280565"/>
            <a:ext cx="231776" cy="11463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9248" y="0"/>
                </a:moveTo>
                <a:cubicBezTo>
                  <a:pt x="2308" y="0"/>
                  <a:pt x="2308" y="0"/>
                  <a:pt x="2308" y="0"/>
                </a:cubicBezTo>
                <a:cubicBezTo>
                  <a:pt x="740" y="0"/>
                  <a:pt x="0" y="2274"/>
                  <a:pt x="0" y="4635"/>
                </a:cubicBezTo>
                <a:cubicBezTo>
                  <a:pt x="0" y="17752"/>
                  <a:pt x="0" y="17752"/>
                  <a:pt x="0" y="17752"/>
                </a:cubicBezTo>
                <a:cubicBezTo>
                  <a:pt x="0" y="20113"/>
                  <a:pt x="740" y="21600"/>
                  <a:pt x="2308" y="21600"/>
                </a:cubicBezTo>
                <a:cubicBezTo>
                  <a:pt x="19248" y="21600"/>
                  <a:pt x="19248" y="21600"/>
                  <a:pt x="19248" y="21600"/>
                </a:cubicBezTo>
                <a:cubicBezTo>
                  <a:pt x="20468" y="21600"/>
                  <a:pt x="21600" y="20113"/>
                  <a:pt x="21600" y="17752"/>
                </a:cubicBezTo>
                <a:cubicBezTo>
                  <a:pt x="21600" y="4635"/>
                  <a:pt x="21600" y="4635"/>
                  <a:pt x="21600" y="4635"/>
                </a:cubicBezTo>
                <a:cubicBezTo>
                  <a:pt x="21600" y="2274"/>
                  <a:pt x="20468" y="0"/>
                  <a:pt x="19248" y="0"/>
                </a:cubicBezTo>
                <a:close/>
                <a:moveTo>
                  <a:pt x="19248" y="17752"/>
                </a:moveTo>
                <a:cubicBezTo>
                  <a:pt x="2308" y="17752"/>
                  <a:pt x="2308" y="17752"/>
                  <a:pt x="2308" y="17752"/>
                </a:cubicBezTo>
                <a:cubicBezTo>
                  <a:pt x="2308" y="4635"/>
                  <a:pt x="2308" y="4635"/>
                  <a:pt x="2308" y="4635"/>
                </a:cubicBezTo>
                <a:cubicBezTo>
                  <a:pt x="19248" y="4635"/>
                  <a:pt x="19248" y="4635"/>
                  <a:pt x="19248" y="4635"/>
                </a:cubicBezTo>
                <a:lnTo>
                  <a:pt x="19248" y="17752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479" name="Freeform 96"/>
          <p:cNvSpPr/>
          <p:nvPr/>
        </p:nvSpPr>
        <p:spPr>
          <a:xfrm>
            <a:off x="4966332" y="2239464"/>
            <a:ext cx="231778" cy="2030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9248" y="0"/>
                </a:moveTo>
                <a:cubicBezTo>
                  <a:pt x="2308" y="0"/>
                  <a:pt x="2308" y="0"/>
                  <a:pt x="2308" y="0"/>
                </a:cubicBezTo>
                <a:cubicBezTo>
                  <a:pt x="1132" y="0"/>
                  <a:pt x="0" y="846"/>
                  <a:pt x="0" y="2190"/>
                </a:cubicBezTo>
                <a:cubicBezTo>
                  <a:pt x="0" y="15876"/>
                  <a:pt x="0" y="15876"/>
                  <a:pt x="0" y="15876"/>
                </a:cubicBezTo>
                <a:cubicBezTo>
                  <a:pt x="0" y="17171"/>
                  <a:pt x="740" y="18514"/>
                  <a:pt x="1916" y="18962"/>
                </a:cubicBezTo>
                <a:cubicBezTo>
                  <a:pt x="6968" y="19858"/>
                  <a:pt x="6968" y="19858"/>
                  <a:pt x="6968" y="19858"/>
                </a:cubicBezTo>
                <a:cubicBezTo>
                  <a:pt x="6968" y="19858"/>
                  <a:pt x="2700" y="21600"/>
                  <a:pt x="5356" y="21600"/>
                </a:cubicBezTo>
                <a:cubicBezTo>
                  <a:pt x="16200" y="21600"/>
                  <a:pt x="16200" y="21600"/>
                  <a:pt x="16200" y="21600"/>
                </a:cubicBezTo>
                <a:cubicBezTo>
                  <a:pt x="18900" y="21600"/>
                  <a:pt x="14632" y="19858"/>
                  <a:pt x="14632" y="19858"/>
                </a:cubicBezTo>
                <a:cubicBezTo>
                  <a:pt x="19640" y="18962"/>
                  <a:pt x="19640" y="18962"/>
                  <a:pt x="19640" y="18962"/>
                </a:cubicBezTo>
                <a:cubicBezTo>
                  <a:pt x="20860" y="18514"/>
                  <a:pt x="21600" y="17171"/>
                  <a:pt x="21600" y="15876"/>
                </a:cubicBezTo>
                <a:cubicBezTo>
                  <a:pt x="21600" y="2190"/>
                  <a:pt x="21600" y="2190"/>
                  <a:pt x="21600" y="2190"/>
                </a:cubicBezTo>
                <a:cubicBezTo>
                  <a:pt x="21600" y="846"/>
                  <a:pt x="20468" y="0"/>
                  <a:pt x="19248" y="0"/>
                </a:cubicBezTo>
                <a:close/>
                <a:moveTo>
                  <a:pt x="19248" y="15876"/>
                </a:moveTo>
                <a:cubicBezTo>
                  <a:pt x="2308" y="15876"/>
                  <a:pt x="2308" y="15876"/>
                  <a:pt x="2308" y="15876"/>
                </a:cubicBezTo>
                <a:cubicBezTo>
                  <a:pt x="2308" y="2190"/>
                  <a:pt x="2308" y="2190"/>
                  <a:pt x="2308" y="2190"/>
                </a:cubicBezTo>
                <a:cubicBezTo>
                  <a:pt x="19248" y="2190"/>
                  <a:pt x="19248" y="2190"/>
                  <a:pt x="19248" y="2190"/>
                </a:cubicBezTo>
                <a:lnTo>
                  <a:pt x="19248" y="15876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480" name="Freeform 97"/>
          <p:cNvSpPr/>
          <p:nvPr/>
        </p:nvSpPr>
        <p:spPr>
          <a:xfrm>
            <a:off x="5891191" y="1314605"/>
            <a:ext cx="231778" cy="1988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016" y="11740"/>
                </a:moveTo>
                <a:cubicBezTo>
                  <a:pt x="11932" y="11740"/>
                  <a:pt x="11932" y="11740"/>
                  <a:pt x="11932" y="11740"/>
                </a:cubicBezTo>
                <a:cubicBezTo>
                  <a:pt x="11932" y="13976"/>
                  <a:pt x="11932" y="13976"/>
                  <a:pt x="11932" y="13976"/>
                </a:cubicBezTo>
                <a:cubicBezTo>
                  <a:pt x="21600" y="13976"/>
                  <a:pt x="21600" y="13976"/>
                  <a:pt x="21600" y="13976"/>
                </a:cubicBezTo>
                <a:cubicBezTo>
                  <a:pt x="21600" y="13976"/>
                  <a:pt x="21600" y="8538"/>
                  <a:pt x="21208" y="6760"/>
                </a:cubicBezTo>
                <a:cubicBezTo>
                  <a:pt x="21208" y="4930"/>
                  <a:pt x="20816" y="4066"/>
                  <a:pt x="19292" y="4066"/>
                </a:cubicBezTo>
                <a:cubicBezTo>
                  <a:pt x="15808" y="4066"/>
                  <a:pt x="15808" y="4066"/>
                  <a:pt x="15808" y="4066"/>
                </a:cubicBezTo>
                <a:cubicBezTo>
                  <a:pt x="15024" y="2694"/>
                  <a:pt x="14676" y="1372"/>
                  <a:pt x="14676" y="1372"/>
                </a:cubicBezTo>
                <a:cubicBezTo>
                  <a:pt x="14284" y="457"/>
                  <a:pt x="13892" y="0"/>
                  <a:pt x="13065" y="0"/>
                </a:cubicBezTo>
                <a:cubicBezTo>
                  <a:pt x="8448" y="0"/>
                  <a:pt x="8448" y="0"/>
                  <a:pt x="8448" y="0"/>
                </a:cubicBezTo>
                <a:cubicBezTo>
                  <a:pt x="7708" y="0"/>
                  <a:pt x="7316" y="457"/>
                  <a:pt x="7316" y="1372"/>
                </a:cubicBezTo>
                <a:cubicBezTo>
                  <a:pt x="6924" y="1372"/>
                  <a:pt x="6532" y="2694"/>
                  <a:pt x="5792" y="4066"/>
                </a:cubicBezTo>
                <a:cubicBezTo>
                  <a:pt x="2308" y="4066"/>
                  <a:pt x="2308" y="4066"/>
                  <a:pt x="2308" y="4066"/>
                </a:cubicBezTo>
                <a:cubicBezTo>
                  <a:pt x="740" y="4066"/>
                  <a:pt x="392" y="4930"/>
                  <a:pt x="392" y="6760"/>
                </a:cubicBezTo>
                <a:cubicBezTo>
                  <a:pt x="0" y="8538"/>
                  <a:pt x="0" y="13976"/>
                  <a:pt x="0" y="13976"/>
                </a:cubicBezTo>
                <a:cubicBezTo>
                  <a:pt x="10016" y="13976"/>
                  <a:pt x="10016" y="13976"/>
                  <a:pt x="10016" y="13976"/>
                </a:cubicBezTo>
                <a:lnTo>
                  <a:pt x="10016" y="11740"/>
                </a:lnTo>
                <a:close/>
                <a:moveTo>
                  <a:pt x="8100" y="2694"/>
                </a:moveTo>
                <a:cubicBezTo>
                  <a:pt x="8448" y="2236"/>
                  <a:pt x="8448" y="1830"/>
                  <a:pt x="9232" y="1830"/>
                </a:cubicBezTo>
                <a:cubicBezTo>
                  <a:pt x="12368" y="1830"/>
                  <a:pt x="12368" y="1830"/>
                  <a:pt x="12368" y="1830"/>
                </a:cubicBezTo>
                <a:cubicBezTo>
                  <a:pt x="13065" y="1830"/>
                  <a:pt x="13065" y="2236"/>
                  <a:pt x="13456" y="2694"/>
                </a:cubicBezTo>
                <a:cubicBezTo>
                  <a:pt x="13456" y="2694"/>
                  <a:pt x="13892" y="3608"/>
                  <a:pt x="13892" y="4066"/>
                </a:cubicBezTo>
                <a:cubicBezTo>
                  <a:pt x="7708" y="4066"/>
                  <a:pt x="7708" y="4066"/>
                  <a:pt x="7708" y="4066"/>
                </a:cubicBezTo>
                <a:cubicBezTo>
                  <a:pt x="8100" y="3608"/>
                  <a:pt x="8100" y="2694"/>
                  <a:pt x="8100" y="2694"/>
                </a:cubicBezTo>
                <a:close/>
                <a:moveTo>
                  <a:pt x="11932" y="18042"/>
                </a:moveTo>
                <a:cubicBezTo>
                  <a:pt x="10016" y="18042"/>
                  <a:pt x="10016" y="18042"/>
                  <a:pt x="10016" y="18042"/>
                </a:cubicBezTo>
                <a:cubicBezTo>
                  <a:pt x="10016" y="15349"/>
                  <a:pt x="10016" y="15349"/>
                  <a:pt x="10016" y="15349"/>
                </a:cubicBezTo>
                <a:cubicBezTo>
                  <a:pt x="392" y="15349"/>
                  <a:pt x="392" y="15349"/>
                  <a:pt x="392" y="15349"/>
                </a:cubicBezTo>
                <a:cubicBezTo>
                  <a:pt x="392" y="15349"/>
                  <a:pt x="740" y="17585"/>
                  <a:pt x="740" y="19364"/>
                </a:cubicBezTo>
                <a:cubicBezTo>
                  <a:pt x="740" y="20279"/>
                  <a:pt x="1132" y="21600"/>
                  <a:pt x="2700" y="21600"/>
                </a:cubicBezTo>
                <a:cubicBezTo>
                  <a:pt x="18900" y="21600"/>
                  <a:pt x="18900" y="21600"/>
                  <a:pt x="18900" y="21600"/>
                </a:cubicBezTo>
                <a:cubicBezTo>
                  <a:pt x="20424" y="21600"/>
                  <a:pt x="20816" y="20279"/>
                  <a:pt x="20816" y="19364"/>
                </a:cubicBezTo>
                <a:cubicBezTo>
                  <a:pt x="20816" y="17585"/>
                  <a:pt x="21208" y="15349"/>
                  <a:pt x="21208" y="15349"/>
                </a:cubicBezTo>
                <a:cubicBezTo>
                  <a:pt x="11932" y="15349"/>
                  <a:pt x="11932" y="15349"/>
                  <a:pt x="11932" y="15349"/>
                </a:cubicBezTo>
                <a:lnTo>
                  <a:pt x="11932" y="18042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481" name="Freeform 99"/>
          <p:cNvSpPr/>
          <p:nvPr/>
        </p:nvSpPr>
        <p:spPr>
          <a:xfrm>
            <a:off x="2191760" y="1805805"/>
            <a:ext cx="231777" cy="14134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6592" y="10800"/>
                </a:moveTo>
                <a:cubicBezTo>
                  <a:pt x="16592" y="6437"/>
                  <a:pt x="18160" y="3219"/>
                  <a:pt x="18900" y="3219"/>
                </a:cubicBezTo>
                <a:cubicBezTo>
                  <a:pt x="19292" y="3219"/>
                  <a:pt x="20468" y="3219"/>
                  <a:pt x="20468" y="3219"/>
                </a:cubicBezTo>
                <a:cubicBezTo>
                  <a:pt x="19684" y="1287"/>
                  <a:pt x="19292" y="0"/>
                  <a:pt x="16592" y="0"/>
                </a:cubicBezTo>
                <a:cubicBezTo>
                  <a:pt x="5792" y="0"/>
                  <a:pt x="5792" y="0"/>
                  <a:pt x="5792" y="0"/>
                </a:cubicBezTo>
                <a:cubicBezTo>
                  <a:pt x="1568" y="0"/>
                  <a:pt x="0" y="6437"/>
                  <a:pt x="0" y="10800"/>
                </a:cubicBezTo>
                <a:cubicBezTo>
                  <a:pt x="0" y="15234"/>
                  <a:pt x="1568" y="21600"/>
                  <a:pt x="5792" y="21600"/>
                </a:cubicBezTo>
                <a:cubicBezTo>
                  <a:pt x="16592" y="21600"/>
                  <a:pt x="16592" y="21600"/>
                  <a:pt x="16592" y="21600"/>
                </a:cubicBezTo>
                <a:cubicBezTo>
                  <a:pt x="19292" y="21600"/>
                  <a:pt x="19684" y="20313"/>
                  <a:pt x="20468" y="18381"/>
                </a:cubicBezTo>
                <a:cubicBezTo>
                  <a:pt x="20468" y="18381"/>
                  <a:pt x="20076" y="18381"/>
                  <a:pt x="18900" y="18381"/>
                </a:cubicBezTo>
                <a:cubicBezTo>
                  <a:pt x="18160" y="18381"/>
                  <a:pt x="16592" y="15878"/>
                  <a:pt x="16592" y="10800"/>
                </a:cubicBezTo>
                <a:close/>
                <a:moveTo>
                  <a:pt x="13500" y="14019"/>
                </a:moveTo>
                <a:cubicBezTo>
                  <a:pt x="13500" y="14591"/>
                  <a:pt x="13152" y="14019"/>
                  <a:pt x="13152" y="14019"/>
                </a:cubicBezTo>
                <a:cubicBezTo>
                  <a:pt x="9624" y="12087"/>
                  <a:pt x="9624" y="12087"/>
                  <a:pt x="9624" y="12087"/>
                </a:cubicBezTo>
                <a:cubicBezTo>
                  <a:pt x="9624" y="12087"/>
                  <a:pt x="9624" y="12731"/>
                  <a:pt x="9232" y="14019"/>
                </a:cubicBezTo>
                <a:cubicBezTo>
                  <a:pt x="8884" y="14591"/>
                  <a:pt x="8884" y="15878"/>
                  <a:pt x="8100" y="14591"/>
                </a:cubicBezTo>
                <a:cubicBezTo>
                  <a:pt x="6924" y="13375"/>
                  <a:pt x="4268" y="8940"/>
                  <a:pt x="4268" y="8940"/>
                </a:cubicBezTo>
                <a:cubicBezTo>
                  <a:pt x="4268" y="8940"/>
                  <a:pt x="3876" y="8297"/>
                  <a:pt x="3876" y="7653"/>
                </a:cubicBezTo>
                <a:cubicBezTo>
                  <a:pt x="4268" y="7653"/>
                  <a:pt x="4616" y="7653"/>
                  <a:pt x="4616" y="7653"/>
                </a:cubicBezTo>
                <a:cubicBezTo>
                  <a:pt x="7708" y="10228"/>
                  <a:pt x="7708" y="10228"/>
                  <a:pt x="7708" y="10228"/>
                </a:cubicBezTo>
                <a:cubicBezTo>
                  <a:pt x="7708" y="10228"/>
                  <a:pt x="8100" y="8940"/>
                  <a:pt x="8492" y="8297"/>
                </a:cubicBezTo>
                <a:cubicBezTo>
                  <a:pt x="8492" y="7009"/>
                  <a:pt x="8884" y="6437"/>
                  <a:pt x="9624" y="7653"/>
                </a:cubicBezTo>
                <a:cubicBezTo>
                  <a:pt x="10408" y="8297"/>
                  <a:pt x="13500" y="13375"/>
                  <a:pt x="13500" y="13375"/>
                </a:cubicBezTo>
                <a:cubicBezTo>
                  <a:pt x="13500" y="13375"/>
                  <a:pt x="13892" y="14019"/>
                  <a:pt x="13500" y="14019"/>
                </a:cubicBezTo>
                <a:close/>
                <a:moveTo>
                  <a:pt x="20468" y="7009"/>
                </a:moveTo>
                <a:cubicBezTo>
                  <a:pt x="19684" y="7009"/>
                  <a:pt x="19684" y="7009"/>
                  <a:pt x="19684" y="7009"/>
                </a:cubicBezTo>
                <a:cubicBezTo>
                  <a:pt x="18900" y="7009"/>
                  <a:pt x="18508" y="8940"/>
                  <a:pt x="18508" y="10800"/>
                </a:cubicBezTo>
                <a:cubicBezTo>
                  <a:pt x="18508" y="12731"/>
                  <a:pt x="18900" y="14591"/>
                  <a:pt x="19684" y="14591"/>
                </a:cubicBezTo>
                <a:cubicBezTo>
                  <a:pt x="20468" y="14591"/>
                  <a:pt x="20468" y="14591"/>
                  <a:pt x="20468" y="14591"/>
                </a:cubicBezTo>
                <a:cubicBezTo>
                  <a:pt x="20816" y="14591"/>
                  <a:pt x="21600" y="12731"/>
                  <a:pt x="21600" y="10800"/>
                </a:cubicBezTo>
                <a:cubicBezTo>
                  <a:pt x="21600" y="8940"/>
                  <a:pt x="20816" y="7009"/>
                  <a:pt x="20468" y="7009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482" name="Freeform 100"/>
          <p:cNvSpPr/>
          <p:nvPr/>
        </p:nvSpPr>
        <p:spPr>
          <a:xfrm>
            <a:off x="4503904" y="1339269"/>
            <a:ext cx="231777" cy="1495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6559" y="6026"/>
                </a:moveTo>
                <a:cubicBezTo>
                  <a:pt x="16167" y="6026"/>
                  <a:pt x="15820" y="6026"/>
                  <a:pt x="15429" y="6026"/>
                </a:cubicBezTo>
                <a:cubicBezTo>
                  <a:pt x="14646" y="2438"/>
                  <a:pt x="12734" y="0"/>
                  <a:pt x="10039" y="0"/>
                </a:cubicBezTo>
                <a:cubicBezTo>
                  <a:pt x="6954" y="0"/>
                  <a:pt x="4259" y="4198"/>
                  <a:pt x="4259" y="9073"/>
                </a:cubicBezTo>
                <a:cubicBezTo>
                  <a:pt x="4259" y="9073"/>
                  <a:pt x="4259" y="9615"/>
                  <a:pt x="4259" y="10157"/>
                </a:cubicBezTo>
                <a:cubicBezTo>
                  <a:pt x="4259" y="10157"/>
                  <a:pt x="4259" y="10157"/>
                  <a:pt x="3868" y="10157"/>
                </a:cubicBezTo>
                <a:cubicBezTo>
                  <a:pt x="1956" y="10157"/>
                  <a:pt x="0" y="12662"/>
                  <a:pt x="0" y="16251"/>
                </a:cubicBezTo>
                <a:cubicBezTo>
                  <a:pt x="0" y="19230"/>
                  <a:pt x="1956" y="21600"/>
                  <a:pt x="3868" y="21600"/>
                </a:cubicBezTo>
                <a:cubicBezTo>
                  <a:pt x="16559" y="21600"/>
                  <a:pt x="16559" y="21600"/>
                  <a:pt x="16559" y="21600"/>
                </a:cubicBezTo>
                <a:cubicBezTo>
                  <a:pt x="19253" y="21600"/>
                  <a:pt x="21600" y="18621"/>
                  <a:pt x="21600" y="13813"/>
                </a:cubicBezTo>
                <a:cubicBezTo>
                  <a:pt x="21600" y="9615"/>
                  <a:pt x="19253" y="6026"/>
                  <a:pt x="16559" y="6026"/>
                </a:cubicBezTo>
                <a:close/>
                <a:moveTo>
                  <a:pt x="12343" y="13204"/>
                </a:moveTo>
                <a:cubicBezTo>
                  <a:pt x="11561" y="14423"/>
                  <a:pt x="9648" y="18011"/>
                  <a:pt x="9257" y="18621"/>
                </a:cubicBezTo>
                <a:cubicBezTo>
                  <a:pt x="9257" y="18621"/>
                  <a:pt x="8866" y="19230"/>
                  <a:pt x="8475" y="18621"/>
                </a:cubicBezTo>
                <a:cubicBezTo>
                  <a:pt x="8475" y="18621"/>
                  <a:pt x="8475" y="18621"/>
                  <a:pt x="8475" y="18011"/>
                </a:cubicBezTo>
                <a:lnTo>
                  <a:pt x="8475" y="17402"/>
                </a:lnTo>
                <a:cubicBezTo>
                  <a:pt x="9648" y="13813"/>
                  <a:pt x="9648" y="13813"/>
                  <a:pt x="9648" y="13813"/>
                </a:cubicBezTo>
                <a:cubicBezTo>
                  <a:pt x="9648" y="13204"/>
                  <a:pt x="9257" y="13204"/>
                  <a:pt x="8866" y="13204"/>
                </a:cubicBezTo>
                <a:cubicBezTo>
                  <a:pt x="8475" y="12662"/>
                  <a:pt x="8084" y="12662"/>
                  <a:pt x="8084" y="12053"/>
                </a:cubicBezTo>
                <a:cubicBezTo>
                  <a:pt x="8084" y="11443"/>
                  <a:pt x="8084" y="11443"/>
                  <a:pt x="8475" y="10834"/>
                </a:cubicBezTo>
                <a:cubicBezTo>
                  <a:pt x="8866" y="9615"/>
                  <a:pt x="11213" y="6026"/>
                  <a:pt x="11213" y="6026"/>
                </a:cubicBezTo>
                <a:cubicBezTo>
                  <a:pt x="11561" y="5417"/>
                  <a:pt x="11561" y="5417"/>
                  <a:pt x="11952" y="5417"/>
                </a:cubicBezTo>
                <a:cubicBezTo>
                  <a:pt x="11952" y="6026"/>
                  <a:pt x="12343" y="6026"/>
                  <a:pt x="12343" y="6026"/>
                </a:cubicBezTo>
                <a:cubicBezTo>
                  <a:pt x="12343" y="6568"/>
                  <a:pt x="11952" y="6568"/>
                  <a:pt x="11952" y="7177"/>
                </a:cubicBezTo>
                <a:cubicBezTo>
                  <a:pt x="10822" y="10834"/>
                  <a:pt x="10822" y="10834"/>
                  <a:pt x="10822" y="10834"/>
                </a:cubicBezTo>
                <a:cubicBezTo>
                  <a:pt x="11213" y="10834"/>
                  <a:pt x="11561" y="11443"/>
                  <a:pt x="11952" y="11443"/>
                </a:cubicBezTo>
                <a:cubicBezTo>
                  <a:pt x="12343" y="11443"/>
                  <a:pt x="12734" y="12053"/>
                  <a:pt x="12734" y="12662"/>
                </a:cubicBezTo>
                <a:lnTo>
                  <a:pt x="12343" y="13204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483" name="Freeform 104"/>
          <p:cNvSpPr/>
          <p:nvPr/>
        </p:nvSpPr>
        <p:spPr>
          <a:xfrm>
            <a:off x="342043" y="1801640"/>
            <a:ext cx="231778" cy="1516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038" fill="norm" stroke="1" extrusionOk="0">
                <a:moveTo>
                  <a:pt x="8840" y="15959"/>
                </a:moveTo>
                <a:cubicBezTo>
                  <a:pt x="8100" y="17631"/>
                  <a:pt x="8448" y="19367"/>
                  <a:pt x="9624" y="20459"/>
                </a:cubicBezTo>
                <a:cubicBezTo>
                  <a:pt x="10408" y="21038"/>
                  <a:pt x="11584" y="21038"/>
                  <a:pt x="12324" y="19367"/>
                </a:cubicBezTo>
                <a:cubicBezTo>
                  <a:pt x="13108" y="17052"/>
                  <a:pt x="17724" y="17"/>
                  <a:pt x="17332" y="17"/>
                </a:cubicBezTo>
                <a:cubicBezTo>
                  <a:pt x="16940" y="-562"/>
                  <a:pt x="9624" y="14224"/>
                  <a:pt x="8840" y="15959"/>
                </a:cubicBezTo>
                <a:close/>
                <a:moveTo>
                  <a:pt x="10800" y="4002"/>
                </a:moveTo>
                <a:cubicBezTo>
                  <a:pt x="11192" y="4002"/>
                  <a:pt x="11584" y="4002"/>
                  <a:pt x="11932" y="4002"/>
                </a:cubicBezTo>
                <a:cubicBezTo>
                  <a:pt x="12716" y="2845"/>
                  <a:pt x="13108" y="2267"/>
                  <a:pt x="13500" y="1109"/>
                </a:cubicBezTo>
                <a:cubicBezTo>
                  <a:pt x="12716" y="531"/>
                  <a:pt x="11932" y="531"/>
                  <a:pt x="10800" y="531"/>
                </a:cubicBezTo>
                <a:cubicBezTo>
                  <a:pt x="4616" y="531"/>
                  <a:pt x="0" y="7988"/>
                  <a:pt x="0" y="17631"/>
                </a:cubicBezTo>
                <a:cubicBezTo>
                  <a:pt x="0" y="18209"/>
                  <a:pt x="0" y="18788"/>
                  <a:pt x="0" y="19367"/>
                </a:cubicBezTo>
                <a:cubicBezTo>
                  <a:pt x="0" y="20459"/>
                  <a:pt x="740" y="21038"/>
                  <a:pt x="1132" y="21038"/>
                </a:cubicBezTo>
                <a:cubicBezTo>
                  <a:pt x="1916" y="21038"/>
                  <a:pt x="2308" y="19945"/>
                  <a:pt x="2308" y="19367"/>
                </a:cubicBezTo>
                <a:cubicBezTo>
                  <a:pt x="2308" y="18788"/>
                  <a:pt x="2308" y="18209"/>
                  <a:pt x="2308" y="17631"/>
                </a:cubicBezTo>
                <a:cubicBezTo>
                  <a:pt x="2308" y="9724"/>
                  <a:pt x="5748" y="4002"/>
                  <a:pt x="10800" y="4002"/>
                </a:cubicBezTo>
                <a:close/>
                <a:moveTo>
                  <a:pt x="18508" y="5738"/>
                </a:moveTo>
                <a:cubicBezTo>
                  <a:pt x="18116" y="6831"/>
                  <a:pt x="18116" y="7988"/>
                  <a:pt x="17724" y="9145"/>
                </a:cubicBezTo>
                <a:cubicBezTo>
                  <a:pt x="18856" y="11395"/>
                  <a:pt x="19248" y="14802"/>
                  <a:pt x="19248" y="17631"/>
                </a:cubicBezTo>
                <a:cubicBezTo>
                  <a:pt x="19248" y="18209"/>
                  <a:pt x="19248" y="18788"/>
                  <a:pt x="19248" y="19367"/>
                </a:cubicBezTo>
                <a:cubicBezTo>
                  <a:pt x="19248" y="19945"/>
                  <a:pt x="19640" y="21038"/>
                  <a:pt x="20424" y="21038"/>
                </a:cubicBezTo>
                <a:cubicBezTo>
                  <a:pt x="20816" y="21038"/>
                  <a:pt x="21600" y="20459"/>
                  <a:pt x="21600" y="19367"/>
                </a:cubicBezTo>
                <a:cubicBezTo>
                  <a:pt x="21600" y="18788"/>
                  <a:pt x="21600" y="18209"/>
                  <a:pt x="21600" y="17631"/>
                </a:cubicBezTo>
                <a:cubicBezTo>
                  <a:pt x="21600" y="13131"/>
                  <a:pt x="20424" y="9145"/>
                  <a:pt x="18508" y="5738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484" name="Freeform 105"/>
          <p:cNvSpPr/>
          <p:nvPr/>
        </p:nvSpPr>
        <p:spPr>
          <a:xfrm>
            <a:off x="804472" y="1789366"/>
            <a:ext cx="230328" cy="17729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091" h="21473" fill="norm" stroke="1" extrusionOk="0">
                <a:moveTo>
                  <a:pt x="20873" y="12076"/>
                </a:moveTo>
                <a:cubicBezTo>
                  <a:pt x="20103" y="9581"/>
                  <a:pt x="18563" y="8050"/>
                  <a:pt x="15911" y="8050"/>
                </a:cubicBezTo>
                <a:cubicBezTo>
                  <a:pt x="15911" y="8050"/>
                  <a:pt x="15911" y="8050"/>
                  <a:pt x="15526" y="8050"/>
                </a:cubicBezTo>
                <a:cubicBezTo>
                  <a:pt x="15526" y="5046"/>
                  <a:pt x="15526" y="5046"/>
                  <a:pt x="15526" y="5046"/>
                </a:cubicBezTo>
                <a:lnTo>
                  <a:pt x="19290" y="4535"/>
                </a:lnTo>
                <a:cubicBezTo>
                  <a:pt x="19718" y="4535"/>
                  <a:pt x="19718" y="4025"/>
                  <a:pt x="19718" y="4025"/>
                </a:cubicBezTo>
                <a:cubicBezTo>
                  <a:pt x="19718" y="4025"/>
                  <a:pt x="19290" y="3005"/>
                  <a:pt x="19290" y="2494"/>
                </a:cubicBezTo>
                <a:cubicBezTo>
                  <a:pt x="19290" y="2494"/>
                  <a:pt x="19290" y="2494"/>
                  <a:pt x="18948" y="2494"/>
                </a:cubicBezTo>
                <a:lnTo>
                  <a:pt x="15526" y="3005"/>
                </a:lnTo>
                <a:cubicBezTo>
                  <a:pt x="15526" y="3005"/>
                  <a:pt x="15526" y="510"/>
                  <a:pt x="15526" y="0"/>
                </a:cubicBezTo>
                <a:cubicBezTo>
                  <a:pt x="15141" y="0"/>
                  <a:pt x="14371" y="0"/>
                  <a:pt x="14371" y="0"/>
                </a:cubicBezTo>
                <a:lnTo>
                  <a:pt x="14029" y="0"/>
                </a:lnTo>
                <a:cubicBezTo>
                  <a:pt x="14029" y="510"/>
                  <a:pt x="14371" y="3515"/>
                  <a:pt x="14371" y="3515"/>
                </a:cubicBezTo>
                <a:lnTo>
                  <a:pt x="10992" y="4025"/>
                </a:lnTo>
                <a:lnTo>
                  <a:pt x="10608" y="4535"/>
                </a:lnTo>
                <a:lnTo>
                  <a:pt x="10992" y="6009"/>
                </a:lnTo>
                <a:cubicBezTo>
                  <a:pt x="11377" y="6009"/>
                  <a:pt x="14371" y="5499"/>
                  <a:pt x="14371" y="5499"/>
                </a:cubicBezTo>
                <a:cubicBezTo>
                  <a:pt x="14371" y="8561"/>
                  <a:pt x="14371" y="8561"/>
                  <a:pt x="14371" y="8561"/>
                </a:cubicBezTo>
                <a:cubicBezTo>
                  <a:pt x="13259" y="8561"/>
                  <a:pt x="12490" y="9581"/>
                  <a:pt x="11762" y="10091"/>
                </a:cubicBezTo>
                <a:cubicBezTo>
                  <a:pt x="10992" y="11565"/>
                  <a:pt x="10608" y="13096"/>
                  <a:pt x="10608" y="14570"/>
                </a:cubicBezTo>
                <a:cubicBezTo>
                  <a:pt x="10608" y="16554"/>
                  <a:pt x="11762" y="18085"/>
                  <a:pt x="13259" y="18085"/>
                </a:cubicBezTo>
                <a:cubicBezTo>
                  <a:pt x="16296" y="18595"/>
                  <a:pt x="18563" y="14060"/>
                  <a:pt x="19290" y="11565"/>
                </a:cubicBezTo>
                <a:cubicBezTo>
                  <a:pt x="20488" y="13550"/>
                  <a:pt x="19290" y="17575"/>
                  <a:pt x="17023" y="20069"/>
                </a:cubicBezTo>
                <a:lnTo>
                  <a:pt x="17408" y="21090"/>
                </a:lnTo>
                <a:cubicBezTo>
                  <a:pt x="17793" y="21600"/>
                  <a:pt x="17793" y="21600"/>
                  <a:pt x="17793" y="21090"/>
                </a:cubicBezTo>
                <a:cubicBezTo>
                  <a:pt x="20488" y="19106"/>
                  <a:pt x="21600" y="15080"/>
                  <a:pt x="20873" y="12076"/>
                </a:cubicBezTo>
                <a:close/>
                <a:moveTo>
                  <a:pt x="13259" y="16554"/>
                </a:moveTo>
                <a:cubicBezTo>
                  <a:pt x="12105" y="16101"/>
                  <a:pt x="12105" y="15080"/>
                  <a:pt x="12105" y="14570"/>
                </a:cubicBezTo>
                <a:cubicBezTo>
                  <a:pt x="12105" y="13096"/>
                  <a:pt x="12490" y="12076"/>
                  <a:pt x="12874" y="11565"/>
                </a:cubicBezTo>
                <a:cubicBezTo>
                  <a:pt x="13259" y="11055"/>
                  <a:pt x="13644" y="10545"/>
                  <a:pt x="14371" y="10091"/>
                </a:cubicBezTo>
                <a:cubicBezTo>
                  <a:pt x="14371" y="16101"/>
                  <a:pt x="14371" y="16101"/>
                  <a:pt x="14371" y="16101"/>
                </a:cubicBezTo>
                <a:cubicBezTo>
                  <a:pt x="14029" y="16554"/>
                  <a:pt x="13644" y="16554"/>
                  <a:pt x="13259" y="16554"/>
                </a:cubicBezTo>
                <a:close/>
                <a:moveTo>
                  <a:pt x="15526" y="15591"/>
                </a:moveTo>
                <a:cubicBezTo>
                  <a:pt x="15526" y="10091"/>
                  <a:pt x="15526" y="10091"/>
                  <a:pt x="15526" y="10091"/>
                </a:cubicBezTo>
                <a:cubicBezTo>
                  <a:pt x="15911" y="10091"/>
                  <a:pt x="15911" y="10091"/>
                  <a:pt x="15911" y="10091"/>
                </a:cubicBezTo>
                <a:cubicBezTo>
                  <a:pt x="16638" y="10091"/>
                  <a:pt x="17408" y="10091"/>
                  <a:pt x="17793" y="10545"/>
                </a:cubicBezTo>
                <a:cubicBezTo>
                  <a:pt x="18563" y="10545"/>
                  <a:pt x="17023" y="14060"/>
                  <a:pt x="15526" y="15591"/>
                </a:cubicBezTo>
                <a:close/>
                <a:moveTo>
                  <a:pt x="6074" y="5046"/>
                </a:moveTo>
                <a:cubicBezTo>
                  <a:pt x="6074" y="4535"/>
                  <a:pt x="6074" y="4535"/>
                  <a:pt x="6074" y="4535"/>
                </a:cubicBezTo>
                <a:cubicBezTo>
                  <a:pt x="3764" y="4535"/>
                  <a:pt x="3764" y="4535"/>
                  <a:pt x="3764" y="4535"/>
                </a:cubicBezTo>
                <a:cubicBezTo>
                  <a:pt x="3764" y="4535"/>
                  <a:pt x="3764" y="4535"/>
                  <a:pt x="3764" y="5046"/>
                </a:cubicBezTo>
                <a:cubicBezTo>
                  <a:pt x="3379" y="6576"/>
                  <a:pt x="0" y="20069"/>
                  <a:pt x="0" y="20580"/>
                </a:cubicBezTo>
                <a:cubicBezTo>
                  <a:pt x="1882" y="20580"/>
                  <a:pt x="1882" y="20580"/>
                  <a:pt x="1882" y="20580"/>
                </a:cubicBezTo>
                <a:cubicBezTo>
                  <a:pt x="1882" y="20069"/>
                  <a:pt x="3037" y="15591"/>
                  <a:pt x="3037" y="15591"/>
                </a:cubicBezTo>
                <a:cubicBezTo>
                  <a:pt x="6844" y="15591"/>
                  <a:pt x="6844" y="15591"/>
                  <a:pt x="6844" y="15591"/>
                </a:cubicBezTo>
                <a:cubicBezTo>
                  <a:pt x="6844" y="15591"/>
                  <a:pt x="7956" y="20069"/>
                  <a:pt x="7956" y="20580"/>
                </a:cubicBezTo>
                <a:cubicBezTo>
                  <a:pt x="9838" y="20580"/>
                  <a:pt x="9838" y="20580"/>
                  <a:pt x="9838" y="20580"/>
                </a:cubicBezTo>
                <a:cubicBezTo>
                  <a:pt x="9838" y="20069"/>
                  <a:pt x="6459" y="6576"/>
                  <a:pt x="6074" y="5046"/>
                </a:cubicBezTo>
                <a:close/>
                <a:moveTo>
                  <a:pt x="3379" y="13550"/>
                </a:moveTo>
                <a:cubicBezTo>
                  <a:pt x="4962" y="6576"/>
                  <a:pt x="4962" y="6576"/>
                  <a:pt x="4962" y="6576"/>
                </a:cubicBezTo>
                <a:cubicBezTo>
                  <a:pt x="6459" y="13550"/>
                  <a:pt x="6459" y="13550"/>
                  <a:pt x="6459" y="13550"/>
                </a:cubicBezTo>
                <a:lnTo>
                  <a:pt x="3379" y="13550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485" name="Freeform 107"/>
          <p:cNvSpPr/>
          <p:nvPr/>
        </p:nvSpPr>
        <p:spPr>
          <a:xfrm>
            <a:off x="5428762" y="2288786"/>
            <a:ext cx="231776" cy="1023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7376" y="0"/>
                </a:moveTo>
                <a:cubicBezTo>
                  <a:pt x="15024" y="0"/>
                  <a:pt x="12368" y="2541"/>
                  <a:pt x="10800" y="6842"/>
                </a:cubicBezTo>
                <a:cubicBezTo>
                  <a:pt x="9276" y="2541"/>
                  <a:pt x="6576" y="0"/>
                  <a:pt x="4224" y="0"/>
                </a:cubicBezTo>
                <a:cubicBezTo>
                  <a:pt x="2308" y="0"/>
                  <a:pt x="0" y="2541"/>
                  <a:pt x="0" y="10360"/>
                </a:cubicBezTo>
                <a:cubicBezTo>
                  <a:pt x="0" y="18081"/>
                  <a:pt x="2308" y="21600"/>
                  <a:pt x="4224" y="21600"/>
                </a:cubicBezTo>
                <a:cubicBezTo>
                  <a:pt x="6576" y="21600"/>
                  <a:pt x="9276" y="18081"/>
                  <a:pt x="10800" y="13781"/>
                </a:cubicBezTo>
                <a:cubicBezTo>
                  <a:pt x="12368" y="18081"/>
                  <a:pt x="15024" y="21600"/>
                  <a:pt x="17376" y="21600"/>
                </a:cubicBezTo>
                <a:cubicBezTo>
                  <a:pt x="19292" y="21600"/>
                  <a:pt x="21600" y="18081"/>
                  <a:pt x="21600" y="10360"/>
                </a:cubicBezTo>
                <a:cubicBezTo>
                  <a:pt x="21600" y="2541"/>
                  <a:pt x="19292" y="0"/>
                  <a:pt x="17376" y="0"/>
                </a:cubicBezTo>
                <a:close/>
                <a:moveTo>
                  <a:pt x="4224" y="17202"/>
                </a:moveTo>
                <a:cubicBezTo>
                  <a:pt x="2700" y="17202"/>
                  <a:pt x="1916" y="14661"/>
                  <a:pt x="1916" y="10360"/>
                </a:cubicBezTo>
                <a:cubicBezTo>
                  <a:pt x="1916" y="5962"/>
                  <a:pt x="2700" y="4300"/>
                  <a:pt x="4224" y="4300"/>
                </a:cubicBezTo>
                <a:cubicBezTo>
                  <a:pt x="6184" y="4300"/>
                  <a:pt x="8492" y="6842"/>
                  <a:pt x="9668" y="10360"/>
                </a:cubicBezTo>
                <a:cubicBezTo>
                  <a:pt x="8492" y="14661"/>
                  <a:pt x="6184" y="17202"/>
                  <a:pt x="4224" y="17202"/>
                </a:cubicBezTo>
                <a:close/>
                <a:moveTo>
                  <a:pt x="17376" y="17202"/>
                </a:moveTo>
                <a:cubicBezTo>
                  <a:pt x="15416" y="17202"/>
                  <a:pt x="13108" y="14661"/>
                  <a:pt x="11976" y="10360"/>
                </a:cubicBezTo>
                <a:cubicBezTo>
                  <a:pt x="13108" y="6842"/>
                  <a:pt x="15416" y="4300"/>
                  <a:pt x="17376" y="4300"/>
                </a:cubicBezTo>
                <a:cubicBezTo>
                  <a:pt x="18944" y="4300"/>
                  <a:pt x="19684" y="5962"/>
                  <a:pt x="19684" y="10360"/>
                </a:cubicBezTo>
                <a:cubicBezTo>
                  <a:pt x="19684" y="14661"/>
                  <a:pt x="18944" y="17202"/>
                  <a:pt x="17376" y="17202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486" name="Freeform 108"/>
          <p:cNvSpPr/>
          <p:nvPr/>
        </p:nvSpPr>
        <p:spPr>
          <a:xfrm>
            <a:off x="4041475" y="2223023"/>
            <a:ext cx="231777" cy="2317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0424" y="10039"/>
                </a:moveTo>
                <a:cubicBezTo>
                  <a:pt x="20424" y="10039"/>
                  <a:pt x="19684" y="10039"/>
                  <a:pt x="19292" y="10039"/>
                </a:cubicBezTo>
                <a:cubicBezTo>
                  <a:pt x="18900" y="10039"/>
                  <a:pt x="18508" y="10431"/>
                  <a:pt x="18508" y="10822"/>
                </a:cubicBezTo>
                <a:cubicBezTo>
                  <a:pt x="18508" y="11561"/>
                  <a:pt x="18900" y="11952"/>
                  <a:pt x="19292" y="11952"/>
                </a:cubicBezTo>
                <a:cubicBezTo>
                  <a:pt x="19684" y="11952"/>
                  <a:pt x="20424" y="11952"/>
                  <a:pt x="20424" y="11952"/>
                </a:cubicBezTo>
                <a:cubicBezTo>
                  <a:pt x="21208" y="11952"/>
                  <a:pt x="21600" y="11561"/>
                  <a:pt x="21600" y="10822"/>
                </a:cubicBezTo>
                <a:cubicBezTo>
                  <a:pt x="21600" y="10431"/>
                  <a:pt x="21208" y="10039"/>
                  <a:pt x="20424" y="10039"/>
                </a:cubicBezTo>
                <a:close/>
                <a:moveTo>
                  <a:pt x="10800" y="5041"/>
                </a:moveTo>
                <a:cubicBezTo>
                  <a:pt x="7316" y="5041"/>
                  <a:pt x="5008" y="7736"/>
                  <a:pt x="5008" y="10822"/>
                </a:cubicBezTo>
                <a:cubicBezTo>
                  <a:pt x="5008" y="14255"/>
                  <a:pt x="7316" y="16993"/>
                  <a:pt x="10800" y="16993"/>
                </a:cubicBezTo>
                <a:cubicBezTo>
                  <a:pt x="14284" y="16993"/>
                  <a:pt x="16592" y="14255"/>
                  <a:pt x="16592" y="10822"/>
                </a:cubicBezTo>
                <a:cubicBezTo>
                  <a:pt x="16592" y="7736"/>
                  <a:pt x="14284" y="5041"/>
                  <a:pt x="10800" y="5041"/>
                </a:cubicBezTo>
                <a:close/>
                <a:moveTo>
                  <a:pt x="10800" y="15037"/>
                </a:moveTo>
                <a:cubicBezTo>
                  <a:pt x="8492" y="15037"/>
                  <a:pt x="6532" y="13125"/>
                  <a:pt x="6532" y="10822"/>
                </a:cubicBezTo>
                <a:cubicBezTo>
                  <a:pt x="6532" y="8518"/>
                  <a:pt x="8492" y="6563"/>
                  <a:pt x="10800" y="6563"/>
                </a:cubicBezTo>
                <a:lnTo>
                  <a:pt x="10800" y="15037"/>
                </a:lnTo>
                <a:close/>
                <a:moveTo>
                  <a:pt x="3092" y="10822"/>
                </a:moveTo>
                <a:cubicBezTo>
                  <a:pt x="3092" y="10431"/>
                  <a:pt x="2700" y="10039"/>
                  <a:pt x="2308" y="10039"/>
                </a:cubicBezTo>
                <a:cubicBezTo>
                  <a:pt x="1916" y="10039"/>
                  <a:pt x="1176" y="10039"/>
                  <a:pt x="1176" y="10039"/>
                </a:cubicBezTo>
                <a:cubicBezTo>
                  <a:pt x="392" y="10039"/>
                  <a:pt x="0" y="10431"/>
                  <a:pt x="0" y="10822"/>
                </a:cubicBezTo>
                <a:cubicBezTo>
                  <a:pt x="0" y="11561"/>
                  <a:pt x="392" y="11952"/>
                  <a:pt x="1176" y="11952"/>
                </a:cubicBezTo>
                <a:cubicBezTo>
                  <a:pt x="1176" y="11952"/>
                  <a:pt x="1916" y="11952"/>
                  <a:pt x="2308" y="11952"/>
                </a:cubicBezTo>
                <a:cubicBezTo>
                  <a:pt x="2700" y="11952"/>
                  <a:pt x="3092" y="11561"/>
                  <a:pt x="3092" y="10822"/>
                </a:cubicBezTo>
                <a:close/>
                <a:moveTo>
                  <a:pt x="10800" y="3477"/>
                </a:moveTo>
                <a:cubicBezTo>
                  <a:pt x="11148" y="3477"/>
                  <a:pt x="11540" y="2695"/>
                  <a:pt x="11540" y="2303"/>
                </a:cubicBezTo>
                <a:cubicBezTo>
                  <a:pt x="11540" y="1956"/>
                  <a:pt x="11540" y="1565"/>
                  <a:pt x="11540" y="1173"/>
                </a:cubicBezTo>
                <a:cubicBezTo>
                  <a:pt x="11540" y="782"/>
                  <a:pt x="11148" y="0"/>
                  <a:pt x="10800" y="0"/>
                </a:cubicBezTo>
                <a:cubicBezTo>
                  <a:pt x="10408" y="0"/>
                  <a:pt x="10016" y="782"/>
                  <a:pt x="10016" y="1173"/>
                </a:cubicBezTo>
                <a:cubicBezTo>
                  <a:pt x="10016" y="1565"/>
                  <a:pt x="10016" y="1956"/>
                  <a:pt x="10016" y="2303"/>
                </a:cubicBezTo>
                <a:cubicBezTo>
                  <a:pt x="10016" y="2695"/>
                  <a:pt x="10408" y="3477"/>
                  <a:pt x="10800" y="3477"/>
                </a:cubicBezTo>
                <a:close/>
                <a:moveTo>
                  <a:pt x="10800" y="18514"/>
                </a:moveTo>
                <a:cubicBezTo>
                  <a:pt x="10408" y="18514"/>
                  <a:pt x="10016" y="18905"/>
                  <a:pt x="10016" y="19688"/>
                </a:cubicBezTo>
                <a:lnTo>
                  <a:pt x="10016" y="20427"/>
                </a:lnTo>
                <a:cubicBezTo>
                  <a:pt x="10016" y="21209"/>
                  <a:pt x="10408" y="21600"/>
                  <a:pt x="10800" y="21600"/>
                </a:cubicBezTo>
                <a:cubicBezTo>
                  <a:pt x="11148" y="21600"/>
                  <a:pt x="11540" y="21209"/>
                  <a:pt x="11540" y="20427"/>
                </a:cubicBezTo>
                <a:lnTo>
                  <a:pt x="11540" y="19688"/>
                </a:lnTo>
                <a:cubicBezTo>
                  <a:pt x="11540" y="18905"/>
                  <a:pt x="11148" y="18514"/>
                  <a:pt x="10800" y="18514"/>
                </a:cubicBezTo>
                <a:close/>
                <a:moveTo>
                  <a:pt x="18900" y="4259"/>
                </a:moveTo>
                <a:cubicBezTo>
                  <a:pt x="19292" y="3868"/>
                  <a:pt x="19292" y="3129"/>
                  <a:pt x="18900" y="2695"/>
                </a:cubicBezTo>
                <a:cubicBezTo>
                  <a:pt x="18508" y="2303"/>
                  <a:pt x="18116" y="2695"/>
                  <a:pt x="17376" y="3129"/>
                </a:cubicBezTo>
                <a:cubicBezTo>
                  <a:pt x="17376" y="3129"/>
                  <a:pt x="16984" y="3477"/>
                  <a:pt x="16592" y="3868"/>
                </a:cubicBezTo>
                <a:cubicBezTo>
                  <a:pt x="16200" y="4259"/>
                  <a:pt x="16200" y="4650"/>
                  <a:pt x="16592" y="5041"/>
                </a:cubicBezTo>
                <a:cubicBezTo>
                  <a:pt x="16984" y="5433"/>
                  <a:pt x="17768" y="5433"/>
                  <a:pt x="18116" y="5041"/>
                </a:cubicBezTo>
                <a:cubicBezTo>
                  <a:pt x="18116" y="4650"/>
                  <a:pt x="18508" y="4259"/>
                  <a:pt x="18900" y="4259"/>
                </a:cubicBezTo>
                <a:close/>
                <a:moveTo>
                  <a:pt x="3484" y="16993"/>
                </a:moveTo>
                <a:cubicBezTo>
                  <a:pt x="3484" y="16993"/>
                  <a:pt x="3092" y="17384"/>
                  <a:pt x="2700" y="17732"/>
                </a:cubicBezTo>
                <a:cubicBezTo>
                  <a:pt x="2308" y="18123"/>
                  <a:pt x="2308" y="18514"/>
                  <a:pt x="2700" y="18905"/>
                </a:cubicBezTo>
                <a:cubicBezTo>
                  <a:pt x="3092" y="19297"/>
                  <a:pt x="3484" y="19297"/>
                  <a:pt x="4224" y="18905"/>
                </a:cubicBezTo>
                <a:lnTo>
                  <a:pt x="4616" y="18123"/>
                </a:lnTo>
                <a:cubicBezTo>
                  <a:pt x="5400" y="17732"/>
                  <a:pt x="5400" y="16993"/>
                  <a:pt x="5008" y="16559"/>
                </a:cubicBezTo>
                <a:cubicBezTo>
                  <a:pt x="4616" y="16559"/>
                  <a:pt x="3876" y="16559"/>
                  <a:pt x="3484" y="16993"/>
                </a:cubicBezTo>
                <a:close/>
                <a:moveTo>
                  <a:pt x="4224" y="3129"/>
                </a:moveTo>
                <a:cubicBezTo>
                  <a:pt x="3484" y="2695"/>
                  <a:pt x="3092" y="2303"/>
                  <a:pt x="2700" y="2695"/>
                </a:cubicBezTo>
                <a:cubicBezTo>
                  <a:pt x="2308" y="3129"/>
                  <a:pt x="2308" y="3868"/>
                  <a:pt x="2700" y="4259"/>
                </a:cubicBezTo>
                <a:cubicBezTo>
                  <a:pt x="3092" y="4259"/>
                  <a:pt x="3484" y="4650"/>
                  <a:pt x="3484" y="5041"/>
                </a:cubicBezTo>
                <a:cubicBezTo>
                  <a:pt x="3876" y="5433"/>
                  <a:pt x="4616" y="5433"/>
                  <a:pt x="5008" y="5041"/>
                </a:cubicBezTo>
                <a:cubicBezTo>
                  <a:pt x="5400" y="4650"/>
                  <a:pt x="5400" y="4259"/>
                  <a:pt x="4616" y="3868"/>
                </a:cubicBezTo>
                <a:cubicBezTo>
                  <a:pt x="4616" y="3477"/>
                  <a:pt x="4224" y="3129"/>
                  <a:pt x="4224" y="3129"/>
                </a:cubicBezTo>
                <a:close/>
                <a:moveTo>
                  <a:pt x="16592" y="18123"/>
                </a:moveTo>
                <a:cubicBezTo>
                  <a:pt x="16984" y="18123"/>
                  <a:pt x="17376" y="18905"/>
                  <a:pt x="17376" y="18905"/>
                </a:cubicBezTo>
                <a:cubicBezTo>
                  <a:pt x="18116" y="19297"/>
                  <a:pt x="18508" y="19297"/>
                  <a:pt x="18900" y="18905"/>
                </a:cubicBezTo>
                <a:cubicBezTo>
                  <a:pt x="19292" y="18514"/>
                  <a:pt x="19292" y="18123"/>
                  <a:pt x="18900" y="17732"/>
                </a:cubicBezTo>
                <a:cubicBezTo>
                  <a:pt x="18508" y="17384"/>
                  <a:pt x="18116" y="16993"/>
                  <a:pt x="18116" y="16993"/>
                </a:cubicBezTo>
                <a:cubicBezTo>
                  <a:pt x="17768" y="16559"/>
                  <a:pt x="16984" y="16559"/>
                  <a:pt x="16592" y="16559"/>
                </a:cubicBezTo>
                <a:cubicBezTo>
                  <a:pt x="16200" y="16993"/>
                  <a:pt x="16200" y="17732"/>
                  <a:pt x="16592" y="18123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487" name="Freeform 109"/>
          <p:cNvSpPr/>
          <p:nvPr/>
        </p:nvSpPr>
        <p:spPr>
          <a:xfrm>
            <a:off x="6353621" y="2260013"/>
            <a:ext cx="231775" cy="16189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9292" y="0"/>
                </a:moveTo>
                <a:cubicBezTo>
                  <a:pt x="2308" y="0"/>
                  <a:pt x="2308" y="0"/>
                  <a:pt x="2308" y="0"/>
                </a:cubicBezTo>
                <a:cubicBezTo>
                  <a:pt x="1176" y="0"/>
                  <a:pt x="0" y="1124"/>
                  <a:pt x="0" y="2809"/>
                </a:cubicBezTo>
                <a:cubicBezTo>
                  <a:pt x="0" y="18229"/>
                  <a:pt x="0" y="18229"/>
                  <a:pt x="0" y="18229"/>
                </a:cubicBezTo>
                <a:cubicBezTo>
                  <a:pt x="0" y="19977"/>
                  <a:pt x="1176" y="21600"/>
                  <a:pt x="2308" y="21600"/>
                </a:cubicBezTo>
                <a:cubicBezTo>
                  <a:pt x="19292" y="21600"/>
                  <a:pt x="19292" y="21600"/>
                  <a:pt x="19292" y="21600"/>
                </a:cubicBezTo>
                <a:cubicBezTo>
                  <a:pt x="20816" y="21600"/>
                  <a:pt x="21600" y="19977"/>
                  <a:pt x="21600" y="18229"/>
                </a:cubicBezTo>
                <a:cubicBezTo>
                  <a:pt x="21600" y="2809"/>
                  <a:pt x="21600" y="2809"/>
                  <a:pt x="21600" y="2809"/>
                </a:cubicBezTo>
                <a:cubicBezTo>
                  <a:pt x="21600" y="1124"/>
                  <a:pt x="20816" y="0"/>
                  <a:pt x="19292" y="0"/>
                </a:cubicBezTo>
                <a:close/>
                <a:moveTo>
                  <a:pt x="19292" y="18229"/>
                </a:moveTo>
                <a:cubicBezTo>
                  <a:pt x="2308" y="18229"/>
                  <a:pt x="2308" y="18229"/>
                  <a:pt x="2308" y="18229"/>
                </a:cubicBezTo>
                <a:cubicBezTo>
                  <a:pt x="2308" y="8865"/>
                  <a:pt x="2308" y="8865"/>
                  <a:pt x="2308" y="8865"/>
                </a:cubicBezTo>
                <a:cubicBezTo>
                  <a:pt x="19292" y="8865"/>
                  <a:pt x="19292" y="8865"/>
                  <a:pt x="19292" y="8865"/>
                </a:cubicBezTo>
                <a:lnTo>
                  <a:pt x="19292" y="18229"/>
                </a:lnTo>
                <a:close/>
                <a:moveTo>
                  <a:pt x="19292" y="4432"/>
                </a:moveTo>
                <a:cubicBezTo>
                  <a:pt x="2308" y="4432"/>
                  <a:pt x="2308" y="4432"/>
                  <a:pt x="2308" y="4432"/>
                </a:cubicBezTo>
                <a:cubicBezTo>
                  <a:pt x="2308" y="2809"/>
                  <a:pt x="2308" y="2809"/>
                  <a:pt x="2308" y="2809"/>
                </a:cubicBezTo>
                <a:cubicBezTo>
                  <a:pt x="19292" y="2809"/>
                  <a:pt x="19292" y="2809"/>
                  <a:pt x="19292" y="2809"/>
                </a:cubicBezTo>
                <a:lnTo>
                  <a:pt x="19292" y="4432"/>
                </a:lnTo>
                <a:close/>
                <a:moveTo>
                  <a:pt x="4224" y="12173"/>
                </a:moveTo>
                <a:cubicBezTo>
                  <a:pt x="4224" y="13297"/>
                  <a:pt x="4224" y="13297"/>
                  <a:pt x="4224" y="13297"/>
                </a:cubicBezTo>
                <a:cubicBezTo>
                  <a:pt x="5008" y="13297"/>
                  <a:pt x="5008" y="13297"/>
                  <a:pt x="5008" y="13297"/>
                </a:cubicBezTo>
                <a:cubicBezTo>
                  <a:pt x="5008" y="12173"/>
                  <a:pt x="5008" y="12173"/>
                  <a:pt x="5008" y="12173"/>
                </a:cubicBezTo>
                <a:lnTo>
                  <a:pt x="4224" y="12173"/>
                </a:lnTo>
                <a:close/>
                <a:moveTo>
                  <a:pt x="8100" y="14421"/>
                </a:moveTo>
                <a:cubicBezTo>
                  <a:pt x="8100" y="14920"/>
                  <a:pt x="8100" y="14920"/>
                  <a:pt x="8100" y="14920"/>
                </a:cubicBezTo>
                <a:cubicBezTo>
                  <a:pt x="9624" y="14920"/>
                  <a:pt x="9624" y="14920"/>
                  <a:pt x="9624" y="14920"/>
                </a:cubicBezTo>
                <a:cubicBezTo>
                  <a:pt x="9624" y="14421"/>
                  <a:pt x="9624" y="14421"/>
                  <a:pt x="9624" y="14421"/>
                </a:cubicBezTo>
                <a:cubicBezTo>
                  <a:pt x="10016" y="14421"/>
                  <a:pt x="10016" y="14421"/>
                  <a:pt x="10016" y="14421"/>
                </a:cubicBezTo>
                <a:cubicBezTo>
                  <a:pt x="10016" y="13297"/>
                  <a:pt x="10016" y="13297"/>
                  <a:pt x="10016" y="13297"/>
                </a:cubicBezTo>
                <a:cubicBezTo>
                  <a:pt x="10800" y="13297"/>
                  <a:pt x="10800" y="13297"/>
                  <a:pt x="10800" y="13297"/>
                </a:cubicBezTo>
                <a:cubicBezTo>
                  <a:pt x="10800" y="12173"/>
                  <a:pt x="10800" y="12173"/>
                  <a:pt x="10800" y="12173"/>
                </a:cubicBezTo>
                <a:cubicBezTo>
                  <a:pt x="9624" y="12173"/>
                  <a:pt x="9624" y="12173"/>
                  <a:pt x="9624" y="12173"/>
                </a:cubicBezTo>
                <a:cubicBezTo>
                  <a:pt x="9624" y="13297"/>
                  <a:pt x="9624" y="13297"/>
                  <a:pt x="9624" y="13297"/>
                </a:cubicBezTo>
                <a:cubicBezTo>
                  <a:pt x="8840" y="13297"/>
                  <a:pt x="8840" y="13297"/>
                  <a:pt x="8840" y="13297"/>
                </a:cubicBezTo>
                <a:cubicBezTo>
                  <a:pt x="8840" y="14421"/>
                  <a:pt x="8840" y="14421"/>
                  <a:pt x="8840" y="14421"/>
                </a:cubicBezTo>
                <a:lnTo>
                  <a:pt x="8100" y="14421"/>
                </a:lnTo>
                <a:close/>
                <a:moveTo>
                  <a:pt x="10800" y="14920"/>
                </a:moveTo>
                <a:cubicBezTo>
                  <a:pt x="10800" y="14421"/>
                  <a:pt x="10800" y="14421"/>
                  <a:pt x="10800" y="14421"/>
                </a:cubicBezTo>
                <a:cubicBezTo>
                  <a:pt x="10016" y="14421"/>
                  <a:pt x="10016" y="14421"/>
                  <a:pt x="10016" y="14421"/>
                </a:cubicBezTo>
                <a:cubicBezTo>
                  <a:pt x="10016" y="14920"/>
                  <a:pt x="10016" y="14920"/>
                  <a:pt x="10016" y="14920"/>
                </a:cubicBezTo>
                <a:lnTo>
                  <a:pt x="10800" y="14920"/>
                </a:lnTo>
                <a:close/>
                <a:moveTo>
                  <a:pt x="7708" y="14920"/>
                </a:moveTo>
                <a:cubicBezTo>
                  <a:pt x="7708" y="14421"/>
                  <a:pt x="7708" y="14421"/>
                  <a:pt x="7708" y="14421"/>
                </a:cubicBezTo>
                <a:cubicBezTo>
                  <a:pt x="6184" y="14421"/>
                  <a:pt x="6184" y="14421"/>
                  <a:pt x="6184" y="14421"/>
                </a:cubicBezTo>
                <a:cubicBezTo>
                  <a:pt x="6184" y="14920"/>
                  <a:pt x="6184" y="14920"/>
                  <a:pt x="6184" y="14920"/>
                </a:cubicBezTo>
                <a:lnTo>
                  <a:pt x="7708" y="14920"/>
                </a:lnTo>
                <a:close/>
                <a:moveTo>
                  <a:pt x="8100" y="13297"/>
                </a:moveTo>
                <a:cubicBezTo>
                  <a:pt x="8840" y="13297"/>
                  <a:pt x="8840" y="13297"/>
                  <a:pt x="8840" y="13297"/>
                </a:cubicBezTo>
                <a:cubicBezTo>
                  <a:pt x="8840" y="12173"/>
                  <a:pt x="8840" y="12173"/>
                  <a:pt x="8840" y="12173"/>
                </a:cubicBezTo>
                <a:cubicBezTo>
                  <a:pt x="7708" y="12173"/>
                  <a:pt x="7708" y="12173"/>
                  <a:pt x="7708" y="12173"/>
                </a:cubicBezTo>
                <a:cubicBezTo>
                  <a:pt x="7708" y="14421"/>
                  <a:pt x="7708" y="14421"/>
                  <a:pt x="7708" y="14421"/>
                </a:cubicBezTo>
                <a:cubicBezTo>
                  <a:pt x="8100" y="14421"/>
                  <a:pt x="8100" y="14421"/>
                  <a:pt x="8100" y="14421"/>
                </a:cubicBezTo>
                <a:lnTo>
                  <a:pt x="8100" y="13297"/>
                </a:lnTo>
                <a:close/>
                <a:moveTo>
                  <a:pt x="5792" y="14421"/>
                </a:moveTo>
                <a:cubicBezTo>
                  <a:pt x="6184" y="14421"/>
                  <a:pt x="6184" y="14421"/>
                  <a:pt x="6184" y="14421"/>
                </a:cubicBezTo>
                <a:cubicBezTo>
                  <a:pt x="6184" y="13297"/>
                  <a:pt x="6184" y="13297"/>
                  <a:pt x="6184" y="13297"/>
                </a:cubicBezTo>
                <a:cubicBezTo>
                  <a:pt x="6924" y="13297"/>
                  <a:pt x="6924" y="13297"/>
                  <a:pt x="6924" y="13297"/>
                </a:cubicBezTo>
                <a:cubicBezTo>
                  <a:pt x="6924" y="12173"/>
                  <a:pt x="6924" y="12173"/>
                  <a:pt x="6924" y="12173"/>
                </a:cubicBezTo>
                <a:cubicBezTo>
                  <a:pt x="5792" y="12173"/>
                  <a:pt x="5792" y="12173"/>
                  <a:pt x="5792" y="12173"/>
                </a:cubicBezTo>
                <a:cubicBezTo>
                  <a:pt x="5792" y="13297"/>
                  <a:pt x="5792" y="13297"/>
                  <a:pt x="5792" y="13297"/>
                </a:cubicBezTo>
                <a:cubicBezTo>
                  <a:pt x="5008" y="13297"/>
                  <a:pt x="5008" y="13297"/>
                  <a:pt x="5008" y="13297"/>
                </a:cubicBezTo>
                <a:cubicBezTo>
                  <a:pt x="5008" y="14421"/>
                  <a:pt x="5008" y="14421"/>
                  <a:pt x="5008" y="14421"/>
                </a:cubicBezTo>
                <a:cubicBezTo>
                  <a:pt x="4224" y="14421"/>
                  <a:pt x="4224" y="14421"/>
                  <a:pt x="4224" y="14421"/>
                </a:cubicBezTo>
                <a:cubicBezTo>
                  <a:pt x="4224" y="14920"/>
                  <a:pt x="4224" y="14920"/>
                  <a:pt x="4224" y="14920"/>
                </a:cubicBezTo>
                <a:cubicBezTo>
                  <a:pt x="5792" y="14920"/>
                  <a:pt x="5792" y="14920"/>
                  <a:pt x="5792" y="14920"/>
                </a:cubicBezTo>
                <a:lnTo>
                  <a:pt x="5792" y="14421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488" name="Freeform 112"/>
          <p:cNvSpPr/>
          <p:nvPr/>
        </p:nvSpPr>
        <p:spPr>
          <a:xfrm>
            <a:off x="366703" y="1310492"/>
            <a:ext cx="180400" cy="20711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9157" y="0"/>
                </a:moveTo>
                <a:cubicBezTo>
                  <a:pt x="2443" y="0"/>
                  <a:pt x="2443" y="0"/>
                  <a:pt x="2443" y="0"/>
                </a:cubicBezTo>
                <a:cubicBezTo>
                  <a:pt x="944" y="0"/>
                  <a:pt x="0" y="1316"/>
                  <a:pt x="0" y="2584"/>
                </a:cubicBezTo>
                <a:cubicBezTo>
                  <a:pt x="0" y="19455"/>
                  <a:pt x="0" y="19455"/>
                  <a:pt x="0" y="19455"/>
                </a:cubicBezTo>
                <a:cubicBezTo>
                  <a:pt x="0" y="20722"/>
                  <a:pt x="944" y="21600"/>
                  <a:pt x="2443" y="21600"/>
                </a:cubicBezTo>
                <a:cubicBezTo>
                  <a:pt x="19157" y="21600"/>
                  <a:pt x="19157" y="21600"/>
                  <a:pt x="19157" y="21600"/>
                </a:cubicBezTo>
                <a:cubicBezTo>
                  <a:pt x="20656" y="21600"/>
                  <a:pt x="21600" y="20722"/>
                  <a:pt x="21600" y="19455"/>
                </a:cubicBezTo>
                <a:cubicBezTo>
                  <a:pt x="21600" y="2584"/>
                  <a:pt x="21600" y="2584"/>
                  <a:pt x="21600" y="2584"/>
                </a:cubicBezTo>
                <a:cubicBezTo>
                  <a:pt x="21600" y="1316"/>
                  <a:pt x="20656" y="0"/>
                  <a:pt x="19157" y="0"/>
                </a:cubicBezTo>
                <a:close/>
                <a:moveTo>
                  <a:pt x="19157" y="19455"/>
                </a:moveTo>
                <a:cubicBezTo>
                  <a:pt x="2443" y="19455"/>
                  <a:pt x="2443" y="19455"/>
                  <a:pt x="2443" y="19455"/>
                </a:cubicBezTo>
                <a:cubicBezTo>
                  <a:pt x="2443" y="2584"/>
                  <a:pt x="2443" y="2584"/>
                  <a:pt x="2443" y="2584"/>
                </a:cubicBezTo>
                <a:cubicBezTo>
                  <a:pt x="19157" y="2584"/>
                  <a:pt x="19157" y="2584"/>
                  <a:pt x="19157" y="2584"/>
                </a:cubicBezTo>
                <a:lnTo>
                  <a:pt x="19157" y="19455"/>
                </a:lnTo>
                <a:close/>
                <a:moveTo>
                  <a:pt x="12271" y="13409"/>
                </a:moveTo>
                <a:cubicBezTo>
                  <a:pt x="5386" y="13409"/>
                  <a:pt x="5386" y="13409"/>
                  <a:pt x="5386" y="13409"/>
                </a:cubicBezTo>
                <a:cubicBezTo>
                  <a:pt x="5386" y="14725"/>
                  <a:pt x="5386" y="14725"/>
                  <a:pt x="5386" y="14725"/>
                </a:cubicBezTo>
                <a:cubicBezTo>
                  <a:pt x="12271" y="14725"/>
                  <a:pt x="12271" y="14725"/>
                  <a:pt x="12271" y="14725"/>
                </a:cubicBezTo>
                <a:lnTo>
                  <a:pt x="12271" y="13409"/>
                </a:lnTo>
                <a:close/>
                <a:moveTo>
                  <a:pt x="16214" y="8630"/>
                </a:moveTo>
                <a:cubicBezTo>
                  <a:pt x="10828" y="8630"/>
                  <a:pt x="10828" y="8630"/>
                  <a:pt x="10828" y="8630"/>
                </a:cubicBezTo>
                <a:cubicBezTo>
                  <a:pt x="10828" y="9557"/>
                  <a:pt x="10828" y="9557"/>
                  <a:pt x="10828" y="9557"/>
                </a:cubicBezTo>
                <a:cubicBezTo>
                  <a:pt x="16214" y="9557"/>
                  <a:pt x="16214" y="9557"/>
                  <a:pt x="16214" y="9557"/>
                </a:cubicBezTo>
                <a:lnTo>
                  <a:pt x="16214" y="8630"/>
                </a:lnTo>
                <a:close/>
                <a:moveTo>
                  <a:pt x="10828" y="7363"/>
                </a:moveTo>
                <a:cubicBezTo>
                  <a:pt x="16214" y="7363"/>
                  <a:pt x="16214" y="7363"/>
                  <a:pt x="16214" y="7363"/>
                </a:cubicBezTo>
                <a:cubicBezTo>
                  <a:pt x="16214" y="4778"/>
                  <a:pt x="16214" y="4778"/>
                  <a:pt x="16214" y="4778"/>
                </a:cubicBezTo>
                <a:cubicBezTo>
                  <a:pt x="10828" y="4778"/>
                  <a:pt x="10828" y="4778"/>
                  <a:pt x="10828" y="4778"/>
                </a:cubicBezTo>
                <a:lnTo>
                  <a:pt x="10828" y="7363"/>
                </a:lnTo>
                <a:close/>
                <a:moveTo>
                  <a:pt x="9329" y="4778"/>
                </a:moveTo>
                <a:cubicBezTo>
                  <a:pt x="5386" y="4778"/>
                  <a:pt x="5386" y="4778"/>
                  <a:pt x="5386" y="4778"/>
                </a:cubicBezTo>
                <a:cubicBezTo>
                  <a:pt x="5386" y="9557"/>
                  <a:pt x="5386" y="9557"/>
                  <a:pt x="5386" y="9557"/>
                </a:cubicBezTo>
                <a:cubicBezTo>
                  <a:pt x="9329" y="9557"/>
                  <a:pt x="9329" y="9557"/>
                  <a:pt x="9329" y="9557"/>
                </a:cubicBezTo>
                <a:lnTo>
                  <a:pt x="9329" y="4778"/>
                </a:lnTo>
                <a:close/>
                <a:moveTo>
                  <a:pt x="7829" y="10824"/>
                </a:moveTo>
                <a:cubicBezTo>
                  <a:pt x="5386" y="10824"/>
                  <a:pt x="5386" y="10824"/>
                  <a:pt x="5386" y="10824"/>
                </a:cubicBezTo>
                <a:cubicBezTo>
                  <a:pt x="5386" y="12141"/>
                  <a:pt x="5386" y="12141"/>
                  <a:pt x="5386" y="12141"/>
                </a:cubicBezTo>
                <a:cubicBezTo>
                  <a:pt x="7829" y="12141"/>
                  <a:pt x="7829" y="12141"/>
                  <a:pt x="7829" y="12141"/>
                </a:cubicBezTo>
                <a:lnTo>
                  <a:pt x="7829" y="10824"/>
                </a:lnTo>
                <a:close/>
                <a:moveTo>
                  <a:pt x="9329" y="12141"/>
                </a:moveTo>
                <a:cubicBezTo>
                  <a:pt x="16214" y="12141"/>
                  <a:pt x="16214" y="12141"/>
                  <a:pt x="16214" y="12141"/>
                </a:cubicBezTo>
                <a:cubicBezTo>
                  <a:pt x="16214" y="10824"/>
                  <a:pt x="16214" y="10824"/>
                  <a:pt x="16214" y="10824"/>
                </a:cubicBezTo>
                <a:cubicBezTo>
                  <a:pt x="9329" y="10824"/>
                  <a:pt x="9329" y="10824"/>
                  <a:pt x="9329" y="10824"/>
                </a:cubicBezTo>
                <a:lnTo>
                  <a:pt x="9329" y="12141"/>
                </a:lnTo>
                <a:close/>
                <a:moveTo>
                  <a:pt x="16214" y="15554"/>
                </a:moveTo>
                <a:cubicBezTo>
                  <a:pt x="5386" y="15554"/>
                  <a:pt x="5386" y="15554"/>
                  <a:pt x="5386" y="15554"/>
                </a:cubicBezTo>
                <a:cubicBezTo>
                  <a:pt x="5386" y="16870"/>
                  <a:pt x="5386" y="16870"/>
                  <a:pt x="5386" y="16870"/>
                </a:cubicBezTo>
                <a:cubicBezTo>
                  <a:pt x="16214" y="16870"/>
                  <a:pt x="16214" y="16870"/>
                  <a:pt x="16214" y="16870"/>
                </a:cubicBezTo>
                <a:lnTo>
                  <a:pt x="16214" y="15554"/>
                </a:lnTo>
                <a:close/>
                <a:moveTo>
                  <a:pt x="13771" y="14725"/>
                </a:moveTo>
                <a:cubicBezTo>
                  <a:pt x="16214" y="14725"/>
                  <a:pt x="16214" y="14725"/>
                  <a:pt x="16214" y="14725"/>
                </a:cubicBezTo>
                <a:cubicBezTo>
                  <a:pt x="16214" y="13409"/>
                  <a:pt x="16214" y="13409"/>
                  <a:pt x="16214" y="13409"/>
                </a:cubicBezTo>
                <a:cubicBezTo>
                  <a:pt x="13771" y="13409"/>
                  <a:pt x="13771" y="13409"/>
                  <a:pt x="13771" y="13409"/>
                </a:cubicBezTo>
                <a:lnTo>
                  <a:pt x="13771" y="14725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489" name="Freeform 115"/>
          <p:cNvSpPr/>
          <p:nvPr/>
        </p:nvSpPr>
        <p:spPr>
          <a:xfrm>
            <a:off x="1753991" y="1764248"/>
            <a:ext cx="180300" cy="2281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875" h="21259" fill="norm" stroke="1" extrusionOk="0">
                <a:moveTo>
                  <a:pt x="20626" y="5048"/>
                </a:moveTo>
                <a:cubicBezTo>
                  <a:pt x="20138" y="1571"/>
                  <a:pt x="16295" y="-341"/>
                  <a:pt x="12505" y="50"/>
                </a:cubicBezTo>
                <a:cubicBezTo>
                  <a:pt x="8608" y="832"/>
                  <a:pt x="5738" y="3136"/>
                  <a:pt x="6226" y="6222"/>
                </a:cubicBezTo>
                <a:cubicBezTo>
                  <a:pt x="6226" y="6960"/>
                  <a:pt x="6713" y="8134"/>
                  <a:pt x="7200" y="8916"/>
                </a:cubicBezTo>
                <a:cubicBezTo>
                  <a:pt x="487" y="17348"/>
                  <a:pt x="487" y="17348"/>
                  <a:pt x="487" y="17348"/>
                </a:cubicBezTo>
                <a:cubicBezTo>
                  <a:pt x="0" y="17348"/>
                  <a:pt x="0" y="18130"/>
                  <a:pt x="0" y="18521"/>
                </a:cubicBezTo>
                <a:cubicBezTo>
                  <a:pt x="487" y="20433"/>
                  <a:pt x="487" y="20433"/>
                  <a:pt x="487" y="20433"/>
                </a:cubicBezTo>
                <a:cubicBezTo>
                  <a:pt x="487" y="20824"/>
                  <a:pt x="974" y="21259"/>
                  <a:pt x="1462" y="21259"/>
                </a:cubicBezTo>
                <a:cubicBezTo>
                  <a:pt x="3356" y="20824"/>
                  <a:pt x="3356" y="20824"/>
                  <a:pt x="3356" y="20824"/>
                </a:cubicBezTo>
                <a:cubicBezTo>
                  <a:pt x="3844" y="20824"/>
                  <a:pt x="4331" y="20433"/>
                  <a:pt x="4818" y="20086"/>
                </a:cubicBezTo>
                <a:cubicBezTo>
                  <a:pt x="7687" y="16609"/>
                  <a:pt x="7687" y="16609"/>
                  <a:pt x="7687" y="16609"/>
                </a:cubicBezTo>
                <a:cubicBezTo>
                  <a:pt x="9582" y="16218"/>
                  <a:pt x="9582" y="16218"/>
                  <a:pt x="9582" y="16218"/>
                </a:cubicBezTo>
                <a:cubicBezTo>
                  <a:pt x="12505" y="12002"/>
                  <a:pt x="12505" y="12002"/>
                  <a:pt x="12505" y="12002"/>
                </a:cubicBezTo>
                <a:cubicBezTo>
                  <a:pt x="13426" y="12393"/>
                  <a:pt x="15374" y="12002"/>
                  <a:pt x="15862" y="12002"/>
                </a:cubicBezTo>
                <a:cubicBezTo>
                  <a:pt x="19651" y="11611"/>
                  <a:pt x="21600" y="8134"/>
                  <a:pt x="20626" y="5048"/>
                </a:cubicBezTo>
                <a:close/>
                <a:moveTo>
                  <a:pt x="17269" y="6569"/>
                </a:moveTo>
                <a:cubicBezTo>
                  <a:pt x="16295" y="7786"/>
                  <a:pt x="15374" y="6960"/>
                  <a:pt x="13859" y="5830"/>
                </a:cubicBezTo>
                <a:cubicBezTo>
                  <a:pt x="12505" y="5048"/>
                  <a:pt x="10989" y="4657"/>
                  <a:pt x="11964" y="3136"/>
                </a:cubicBezTo>
                <a:cubicBezTo>
                  <a:pt x="12992" y="1962"/>
                  <a:pt x="15374" y="1571"/>
                  <a:pt x="16782" y="2745"/>
                </a:cubicBezTo>
                <a:cubicBezTo>
                  <a:pt x="18244" y="3527"/>
                  <a:pt x="18731" y="5439"/>
                  <a:pt x="17269" y="6569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490" name="Freeform 117"/>
          <p:cNvSpPr/>
          <p:nvPr/>
        </p:nvSpPr>
        <p:spPr>
          <a:xfrm>
            <a:off x="2662409" y="1777034"/>
            <a:ext cx="211852" cy="19889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251" h="21600" fill="norm" stroke="1" extrusionOk="0">
                <a:moveTo>
                  <a:pt x="12463" y="0"/>
                </a:moveTo>
                <a:cubicBezTo>
                  <a:pt x="6653" y="0"/>
                  <a:pt x="2905" y="2282"/>
                  <a:pt x="3327" y="4056"/>
                </a:cubicBezTo>
                <a:cubicBezTo>
                  <a:pt x="3327" y="4513"/>
                  <a:pt x="3327" y="5882"/>
                  <a:pt x="3748" y="7251"/>
                </a:cubicBezTo>
                <a:cubicBezTo>
                  <a:pt x="843" y="8569"/>
                  <a:pt x="0" y="10394"/>
                  <a:pt x="0" y="12169"/>
                </a:cubicBezTo>
                <a:cubicBezTo>
                  <a:pt x="422" y="13944"/>
                  <a:pt x="1687" y="15769"/>
                  <a:pt x="5388" y="16175"/>
                </a:cubicBezTo>
                <a:cubicBezTo>
                  <a:pt x="7075" y="16175"/>
                  <a:pt x="9558" y="15313"/>
                  <a:pt x="10823" y="13487"/>
                </a:cubicBezTo>
                <a:cubicBezTo>
                  <a:pt x="10823" y="13082"/>
                  <a:pt x="10823" y="12625"/>
                  <a:pt x="10823" y="12625"/>
                </a:cubicBezTo>
                <a:cubicBezTo>
                  <a:pt x="10823" y="11256"/>
                  <a:pt x="11667" y="10800"/>
                  <a:pt x="12463" y="10800"/>
                </a:cubicBezTo>
                <a:cubicBezTo>
                  <a:pt x="13307" y="10800"/>
                  <a:pt x="14150" y="11256"/>
                  <a:pt x="14150" y="12625"/>
                </a:cubicBezTo>
                <a:cubicBezTo>
                  <a:pt x="14150" y="13487"/>
                  <a:pt x="13307" y="14400"/>
                  <a:pt x="12463" y="14400"/>
                </a:cubicBezTo>
                <a:cubicBezTo>
                  <a:pt x="10402" y="16631"/>
                  <a:pt x="7918" y="18000"/>
                  <a:pt x="5388" y="18000"/>
                </a:cubicBezTo>
                <a:cubicBezTo>
                  <a:pt x="5388" y="18456"/>
                  <a:pt x="5388" y="18456"/>
                  <a:pt x="5388" y="18862"/>
                </a:cubicBezTo>
                <a:cubicBezTo>
                  <a:pt x="5388" y="19318"/>
                  <a:pt x="8340" y="21600"/>
                  <a:pt x="12463" y="21600"/>
                </a:cubicBezTo>
                <a:cubicBezTo>
                  <a:pt x="16633" y="21600"/>
                  <a:pt x="19117" y="19318"/>
                  <a:pt x="19117" y="18862"/>
                </a:cubicBezTo>
                <a:cubicBezTo>
                  <a:pt x="19492" y="18000"/>
                  <a:pt x="21225" y="5882"/>
                  <a:pt x="21225" y="4056"/>
                </a:cubicBezTo>
                <a:cubicBezTo>
                  <a:pt x="21600" y="2282"/>
                  <a:pt x="17852" y="0"/>
                  <a:pt x="12463" y="0"/>
                </a:cubicBezTo>
                <a:close/>
                <a:moveTo>
                  <a:pt x="1687" y="11713"/>
                </a:moveTo>
                <a:cubicBezTo>
                  <a:pt x="1687" y="11256"/>
                  <a:pt x="2483" y="9938"/>
                  <a:pt x="4170" y="9025"/>
                </a:cubicBezTo>
                <a:cubicBezTo>
                  <a:pt x="4170" y="10800"/>
                  <a:pt x="4592" y="12625"/>
                  <a:pt x="4967" y="14400"/>
                </a:cubicBezTo>
                <a:cubicBezTo>
                  <a:pt x="2905" y="13944"/>
                  <a:pt x="2062" y="13082"/>
                  <a:pt x="1687" y="11713"/>
                </a:cubicBezTo>
                <a:close/>
                <a:moveTo>
                  <a:pt x="12463" y="6744"/>
                </a:moveTo>
                <a:cubicBezTo>
                  <a:pt x="8340" y="6744"/>
                  <a:pt x="4967" y="4969"/>
                  <a:pt x="4967" y="4056"/>
                </a:cubicBezTo>
                <a:cubicBezTo>
                  <a:pt x="4967" y="3600"/>
                  <a:pt x="8340" y="1825"/>
                  <a:pt x="12463" y="1825"/>
                </a:cubicBezTo>
                <a:cubicBezTo>
                  <a:pt x="16633" y="1825"/>
                  <a:pt x="19492" y="3600"/>
                  <a:pt x="19492" y="4056"/>
                </a:cubicBezTo>
                <a:cubicBezTo>
                  <a:pt x="19492" y="4969"/>
                  <a:pt x="16633" y="6744"/>
                  <a:pt x="12463" y="6744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491" name="Freeform 118"/>
          <p:cNvSpPr/>
          <p:nvPr/>
        </p:nvSpPr>
        <p:spPr>
          <a:xfrm>
            <a:off x="3137168" y="1777032"/>
            <a:ext cx="190673" cy="2030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3606" y="20259"/>
                </a:moveTo>
                <a:cubicBezTo>
                  <a:pt x="13606" y="20706"/>
                  <a:pt x="14082" y="21153"/>
                  <a:pt x="14559" y="21153"/>
                </a:cubicBezTo>
                <a:cubicBezTo>
                  <a:pt x="19694" y="21600"/>
                  <a:pt x="19694" y="21600"/>
                  <a:pt x="19694" y="21600"/>
                </a:cubicBezTo>
                <a:cubicBezTo>
                  <a:pt x="20224" y="21600"/>
                  <a:pt x="20224" y="21153"/>
                  <a:pt x="20700" y="20706"/>
                </a:cubicBezTo>
                <a:cubicBezTo>
                  <a:pt x="20700" y="16734"/>
                  <a:pt x="20700" y="16734"/>
                  <a:pt x="20700" y="16734"/>
                </a:cubicBezTo>
                <a:cubicBezTo>
                  <a:pt x="14082" y="16287"/>
                  <a:pt x="14082" y="16287"/>
                  <a:pt x="14082" y="16287"/>
                </a:cubicBezTo>
                <a:lnTo>
                  <a:pt x="13606" y="20259"/>
                </a:lnTo>
                <a:close/>
                <a:moveTo>
                  <a:pt x="953" y="16734"/>
                </a:moveTo>
                <a:cubicBezTo>
                  <a:pt x="953" y="20706"/>
                  <a:pt x="953" y="20706"/>
                  <a:pt x="953" y="20706"/>
                </a:cubicBezTo>
                <a:cubicBezTo>
                  <a:pt x="953" y="21153"/>
                  <a:pt x="1429" y="21600"/>
                  <a:pt x="1853" y="21600"/>
                </a:cubicBezTo>
                <a:cubicBezTo>
                  <a:pt x="7041" y="21153"/>
                  <a:pt x="7041" y="21153"/>
                  <a:pt x="7041" y="21153"/>
                </a:cubicBezTo>
                <a:cubicBezTo>
                  <a:pt x="7518" y="21153"/>
                  <a:pt x="7994" y="20706"/>
                  <a:pt x="7994" y="20259"/>
                </a:cubicBezTo>
                <a:cubicBezTo>
                  <a:pt x="7518" y="16287"/>
                  <a:pt x="7518" y="16287"/>
                  <a:pt x="7518" y="16287"/>
                </a:cubicBezTo>
                <a:lnTo>
                  <a:pt x="953" y="16734"/>
                </a:lnTo>
                <a:close/>
                <a:moveTo>
                  <a:pt x="0" y="10179"/>
                </a:moveTo>
                <a:cubicBezTo>
                  <a:pt x="476" y="14549"/>
                  <a:pt x="476" y="14549"/>
                  <a:pt x="476" y="14549"/>
                </a:cubicBezTo>
                <a:cubicBezTo>
                  <a:pt x="7041" y="13655"/>
                  <a:pt x="7041" y="13655"/>
                  <a:pt x="7041" y="13655"/>
                </a:cubicBezTo>
                <a:cubicBezTo>
                  <a:pt x="7041" y="9732"/>
                  <a:pt x="7041" y="9732"/>
                  <a:pt x="7041" y="9732"/>
                </a:cubicBezTo>
                <a:lnTo>
                  <a:pt x="7041" y="9286"/>
                </a:lnTo>
                <a:cubicBezTo>
                  <a:pt x="7041" y="7548"/>
                  <a:pt x="8471" y="5760"/>
                  <a:pt x="10800" y="5760"/>
                </a:cubicBezTo>
                <a:cubicBezTo>
                  <a:pt x="13129" y="5760"/>
                  <a:pt x="14559" y="7548"/>
                  <a:pt x="14559" y="9286"/>
                </a:cubicBezTo>
                <a:lnTo>
                  <a:pt x="14559" y="9732"/>
                </a:lnTo>
                <a:cubicBezTo>
                  <a:pt x="14082" y="13655"/>
                  <a:pt x="14082" y="13655"/>
                  <a:pt x="14082" y="13655"/>
                </a:cubicBezTo>
                <a:cubicBezTo>
                  <a:pt x="21124" y="14549"/>
                  <a:pt x="21124" y="14549"/>
                  <a:pt x="21124" y="14549"/>
                </a:cubicBezTo>
                <a:cubicBezTo>
                  <a:pt x="21600" y="10179"/>
                  <a:pt x="21600" y="10179"/>
                  <a:pt x="21600" y="10179"/>
                </a:cubicBezTo>
                <a:cubicBezTo>
                  <a:pt x="21600" y="9732"/>
                  <a:pt x="21600" y="9732"/>
                  <a:pt x="21600" y="9286"/>
                </a:cubicBezTo>
                <a:cubicBezTo>
                  <a:pt x="21600" y="3972"/>
                  <a:pt x="16888" y="0"/>
                  <a:pt x="10800" y="0"/>
                </a:cubicBezTo>
                <a:cubicBezTo>
                  <a:pt x="4659" y="0"/>
                  <a:pt x="0" y="3972"/>
                  <a:pt x="0" y="9286"/>
                </a:cubicBezTo>
                <a:cubicBezTo>
                  <a:pt x="0" y="9732"/>
                  <a:pt x="0" y="9732"/>
                  <a:pt x="0" y="10179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492" name="Freeform 119"/>
          <p:cNvSpPr/>
          <p:nvPr/>
        </p:nvSpPr>
        <p:spPr>
          <a:xfrm>
            <a:off x="5428762" y="1772923"/>
            <a:ext cx="231776" cy="20711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9292" y="3413"/>
                </a:moveTo>
                <a:cubicBezTo>
                  <a:pt x="18552" y="3413"/>
                  <a:pt x="18552" y="3413"/>
                  <a:pt x="18552" y="3413"/>
                </a:cubicBezTo>
                <a:cubicBezTo>
                  <a:pt x="18552" y="21600"/>
                  <a:pt x="18552" y="21600"/>
                  <a:pt x="18552" y="21600"/>
                </a:cubicBezTo>
                <a:cubicBezTo>
                  <a:pt x="19292" y="21600"/>
                  <a:pt x="19292" y="21600"/>
                  <a:pt x="19292" y="21600"/>
                </a:cubicBezTo>
                <a:cubicBezTo>
                  <a:pt x="20860" y="21600"/>
                  <a:pt x="21600" y="20722"/>
                  <a:pt x="21600" y="19406"/>
                </a:cubicBezTo>
                <a:cubicBezTo>
                  <a:pt x="21600" y="6046"/>
                  <a:pt x="21600" y="6046"/>
                  <a:pt x="21600" y="6046"/>
                </a:cubicBezTo>
                <a:cubicBezTo>
                  <a:pt x="21600" y="4730"/>
                  <a:pt x="20860" y="3413"/>
                  <a:pt x="19292" y="3413"/>
                </a:cubicBezTo>
                <a:close/>
                <a:moveTo>
                  <a:pt x="0" y="6046"/>
                </a:moveTo>
                <a:cubicBezTo>
                  <a:pt x="0" y="19406"/>
                  <a:pt x="0" y="19406"/>
                  <a:pt x="0" y="19406"/>
                </a:cubicBezTo>
                <a:cubicBezTo>
                  <a:pt x="0" y="20722"/>
                  <a:pt x="1132" y="21600"/>
                  <a:pt x="2308" y="21600"/>
                </a:cubicBezTo>
                <a:cubicBezTo>
                  <a:pt x="3092" y="21600"/>
                  <a:pt x="3092" y="21600"/>
                  <a:pt x="3092" y="21600"/>
                </a:cubicBezTo>
                <a:cubicBezTo>
                  <a:pt x="3092" y="3413"/>
                  <a:pt x="3092" y="3413"/>
                  <a:pt x="3092" y="3413"/>
                </a:cubicBezTo>
                <a:cubicBezTo>
                  <a:pt x="2308" y="3413"/>
                  <a:pt x="2308" y="3413"/>
                  <a:pt x="2308" y="3413"/>
                </a:cubicBezTo>
                <a:cubicBezTo>
                  <a:pt x="1132" y="3413"/>
                  <a:pt x="0" y="4730"/>
                  <a:pt x="0" y="6046"/>
                </a:cubicBezTo>
                <a:close/>
                <a:moveTo>
                  <a:pt x="14676" y="1268"/>
                </a:moveTo>
                <a:cubicBezTo>
                  <a:pt x="13892" y="829"/>
                  <a:pt x="12716" y="0"/>
                  <a:pt x="10800" y="0"/>
                </a:cubicBezTo>
                <a:cubicBezTo>
                  <a:pt x="8884" y="0"/>
                  <a:pt x="7708" y="829"/>
                  <a:pt x="6968" y="1268"/>
                </a:cubicBezTo>
                <a:cubicBezTo>
                  <a:pt x="6968" y="3413"/>
                  <a:pt x="6968" y="3413"/>
                  <a:pt x="6968" y="3413"/>
                </a:cubicBezTo>
                <a:cubicBezTo>
                  <a:pt x="4660" y="3413"/>
                  <a:pt x="4660" y="3413"/>
                  <a:pt x="4660" y="3413"/>
                </a:cubicBezTo>
                <a:cubicBezTo>
                  <a:pt x="4660" y="21600"/>
                  <a:pt x="4660" y="21600"/>
                  <a:pt x="4660" y="21600"/>
                </a:cubicBezTo>
                <a:cubicBezTo>
                  <a:pt x="16984" y="21600"/>
                  <a:pt x="16984" y="21600"/>
                  <a:pt x="16984" y="21600"/>
                </a:cubicBezTo>
                <a:cubicBezTo>
                  <a:pt x="16984" y="3413"/>
                  <a:pt x="16984" y="3413"/>
                  <a:pt x="16984" y="3413"/>
                </a:cubicBezTo>
                <a:cubicBezTo>
                  <a:pt x="14676" y="3413"/>
                  <a:pt x="14676" y="3413"/>
                  <a:pt x="14676" y="3413"/>
                </a:cubicBezTo>
                <a:lnTo>
                  <a:pt x="14676" y="1268"/>
                </a:lnTo>
                <a:close/>
                <a:moveTo>
                  <a:pt x="13108" y="3413"/>
                </a:moveTo>
                <a:cubicBezTo>
                  <a:pt x="8492" y="3413"/>
                  <a:pt x="8492" y="3413"/>
                  <a:pt x="8492" y="3413"/>
                </a:cubicBezTo>
                <a:cubicBezTo>
                  <a:pt x="8492" y="2145"/>
                  <a:pt x="8492" y="2145"/>
                  <a:pt x="8492" y="2145"/>
                </a:cubicBezTo>
                <a:cubicBezTo>
                  <a:pt x="8884" y="1707"/>
                  <a:pt x="9668" y="1268"/>
                  <a:pt x="10800" y="1268"/>
                </a:cubicBezTo>
                <a:cubicBezTo>
                  <a:pt x="11976" y="1268"/>
                  <a:pt x="12716" y="1707"/>
                  <a:pt x="13108" y="2145"/>
                </a:cubicBezTo>
                <a:lnTo>
                  <a:pt x="13108" y="3413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493" name="Freeform 120"/>
          <p:cNvSpPr/>
          <p:nvPr/>
        </p:nvSpPr>
        <p:spPr>
          <a:xfrm>
            <a:off x="5015657" y="1303320"/>
            <a:ext cx="131072" cy="22250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498" fill="norm" stroke="1" extrusionOk="0">
                <a:moveTo>
                  <a:pt x="11489" y="305"/>
                </a:moveTo>
                <a:cubicBezTo>
                  <a:pt x="11489" y="-102"/>
                  <a:pt x="10800" y="-102"/>
                  <a:pt x="10111" y="305"/>
                </a:cubicBezTo>
                <a:cubicBezTo>
                  <a:pt x="8732" y="8258"/>
                  <a:pt x="0" y="9885"/>
                  <a:pt x="0" y="15488"/>
                </a:cubicBezTo>
                <a:cubicBezTo>
                  <a:pt x="0" y="18696"/>
                  <a:pt x="5362" y="21498"/>
                  <a:pt x="10800" y="21498"/>
                </a:cubicBezTo>
                <a:cubicBezTo>
                  <a:pt x="16851" y="21498"/>
                  <a:pt x="21600" y="18696"/>
                  <a:pt x="21600" y="15488"/>
                </a:cubicBezTo>
                <a:cubicBezTo>
                  <a:pt x="21600" y="9885"/>
                  <a:pt x="12791" y="8258"/>
                  <a:pt x="11489" y="305"/>
                </a:cubicBezTo>
                <a:close/>
                <a:moveTo>
                  <a:pt x="9421" y="9116"/>
                </a:moveTo>
                <a:cubicBezTo>
                  <a:pt x="9421" y="9116"/>
                  <a:pt x="9421" y="9523"/>
                  <a:pt x="9421" y="9885"/>
                </a:cubicBezTo>
                <a:cubicBezTo>
                  <a:pt x="8732" y="11511"/>
                  <a:pt x="7430" y="13093"/>
                  <a:pt x="7430" y="15081"/>
                </a:cubicBezTo>
                <a:cubicBezTo>
                  <a:pt x="7430" y="16301"/>
                  <a:pt x="6740" y="16708"/>
                  <a:pt x="5362" y="16708"/>
                </a:cubicBezTo>
                <a:cubicBezTo>
                  <a:pt x="4060" y="16708"/>
                  <a:pt x="3370" y="16301"/>
                  <a:pt x="3370" y="15488"/>
                </a:cubicBezTo>
                <a:cubicBezTo>
                  <a:pt x="3370" y="13093"/>
                  <a:pt x="5362" y="11511"/>
                  <a:pt x="6740" y="9885"/>
                </a:cubicBezTo>
                <a:cubicBezTo>
                  <a:pt x="7430" y="9523"/>
                  <a:pt x="8119" y="9116"/>
                  <a:pt x="8732" y="8665"/>
                </a:cubicBezTo>
                <a:lnTo>
                  <a:pt x="9421" y="8665"/>
                </a:lnTo>
                <a:lnTo>
                  <a:pt x="9421" y="9116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494" name="Freeform 122"/>
          <p:cNvSpPr/>
          <p:nvPr/>
        </p:nvSpPr>
        <p:spPr>
          <a:xfrm>
            <a:off x="3591376" y="1789365"/>
            <a:ext cx="207113" cy="17422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161" y="12368"/>
                </a:moveTo>
                <a:cubicBezTo>
                  <a:pt x="17260" y="1568"/>
                  <a:pt x="17260" y="1568"/>
                  <a:pt x="17260" y="1568"/>
                </a:cubicBezTo>
                <a:cubicBezTo>
                  <a:pt x="17260" y="523"/>
                  <a:pt x="16432" y="0"/>
                  <a:pt x="15554" y="0"/>
                </a:cubicBezTo>
                <a:cubicBezTo>
                  <a:pt x="6046" y="0"/>
                  <a:pt x="6046" y="0"/>
                  <a:pt x="6046" y="0"/>
                </a:cubicBezTo>
                <a:cubicBezTo>
                  <a:pt x="5168" y="0"/>
                  <a:pt x="4340" y="523"/>
                  <a:pt x="3901" y="1568"/>
                </a:cubicBezTo>
                <a:cubicBezTo>
                  <a:pt x="439" y="12368"/>
                  <a:pt x="439" y="12368"/>
                  <a:pt x="439" y="12368"/>
                </a:cubicBezTo>
                <a:cubicBezTo>
                  <a:pt x="0" y="12890"/>
                  <a:pt x="0" y="14400"/>
                  <a:pt x="0" y="14923"/>
                </a:cubicBezTo>
                <a:cubicBezTo>
                  <a:pt x="878" y="20032"/>
                  <a:pt x="878" y="20032"/>
                  <a:pt x="878" y="20032"/>
                </a:cubicBezTo>
                <a:cubicBezTo>
                  <a:pt x="878" y="21077"/>
                  <a:pt x="1707" y="21600"/>
                  <a:pt x="2194" y="21600"/>
                </a:cubicBezTo>
                <a:cubicBezTo>
                  <a:pt x="19455" y="21600"/>
                  <a:pt x="19455" y="21600"/>
                  <a:pt x="19455" y="21600"/>
                </a:cubicBezTo>
                <a:cubicBezTo>
                  <a:pt x="19893" y="21600"/>
                  <a:pt x="20722" y="21077"/>
                  <a:pt x="20722" y="20032"/>
                </a:cubicBezTo>
                <a:cubicBezTo>
                  <a:pt x="21600" y="14923"/>
                  <a:pt x="21600" y="14923"/>
                  <a:pt x="21600" y="14923"/>
                </a:cubicBezTo>
                <a:cubicBezTo>
                  <a:pt x="21600" y="14400"/>
                  <a:pt x="21600" y="12890"/>
                  <a:pt x="21161" y="12368"/>
                </a:cubicBezTo>
                <a:close/>
                <a:moveTo>
                  <a:pt x="19455" y="15968"/>
                </a:moveTo>
                <a:cubicBezTo>
                  <a:pt x="19455" y="18000"/>
                  <a:pt x="19455" y="18000"/>
                  <a:pt x="19455" y="18000"/>
                </a:cubicBezTo>
                <a:cubicBezTo>
                  <a:pt x="19455" y="19045"/>
                  <a:pt x="18577" y="19568"/>
                  <a:pt x="18138" y="19568"/>
                </a:cubicBezTo>
                <a:cubicBezTo>
                  <a:pt x="3462" y="19568"/>
                  <a:pt x="3462" y="19568"/>
                  <a:pt x="3462" y="19568"/>
                </a:cubicBezTo>
                <a:cubicBezTo>
                  <a:pt x="3023" y="19568"/>
                  <a:pt x="2194" y="19045"/>
                  <a:pt x="2194" y="18000"/>
                </a:cubicBezTo>
                <a:cubicBezTo>
                  <a:pt x="1707" y="15968"/>
                  <a:pt x="1707" y="15968"/>
                  <a:pt x="1707" y="15968"/>
                </a:cubicBezTo>
                <a:cubicBezTo>
                  <a:pt x="1707" y="15445"/>
                  <a:pt x="2194" y="14400"/>
                  <a:pt x="3023" y="14400"/>
                </a:cubicBezTo>
                <a:cubicBezTo>
                  <a:pt x="18577" y="14400"/>
                  <a:pt x="18577" y="14400"/>
                  <a:pt x="18577" y="14400"/>
                </a:cubicBezTo>
                <a:cubicBezTo>
                  <a:pt x="19455" y="14400"/>
                  <a:pt x="19893" y="15445"/>
                  <a:pt x="19455" y="15968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495" name="Freeform 123"/>
          <p:cNvSpPr/>
          <p:nvPr/>
        </p:nvSpPr>
        <p:spPr>
          <a:xfrm>
            <a:off x="4519326" y="1772513"/>
            <a:ext cx="200714" cy="20444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525" h="20507" fill="norm" stroke="1" extrusionOk="0">
                <a:moveTo>
                  <a:pt x="12855" y="13320"/>
                </a:moveTo>
                <a:cubicBezTo>
                  <a:pt x="12855" y="13320"/>
                  <a:pt x="21284" y="7135"/>
                  <a:pt x="20470" y="435"/>
                </a:cubicBezTo>
                <a:lnTo>
                  <a:pt x="20470" y="60"/>
                </a:lnTo>
                <a:cubicBezTo>
                  <a:pt x="20039" y="60"/>
                  <a:pt x="20039" y="60"/>
                  <a:pt x="20039" y="60"/>
                </a:cubicBezTo>
                <a:cubicBezTo>
                  <a:pt x="13286" y="-783"/>
                  <a:pt x="7299" y="7557"/>
                  <a:pt x="7299" y="7557"/>
                </a:cubicBezTo>
                <a:cubicBezTo>
                  <a:pt x="2222" y="6667"/>
                  <a:pt x="2653" y="7932"/>
                  <a:pt x="115" y="13320"/>
                </a:cubicBezTo>
                <a:cubicBezTo>
                  <a:pt x="-316" y="14585"/>
                  <a:pt x="546" y="14585"/>
                  <a:pt x="1360" y="14585"/>
                </a:cubicBezTo>
                <a:cubicBezTo>
                  <a:pt x="2222" y="14164"/>
                  <a:pt x="3899" y="13742"/>
                  <a:pt x="3899" y="13742"/>
                </a:cubicBezTo>
                <a:cubicBezTo>
                  <a:pt x="6916" y="16647"/>
                  <a:pt x="6916" y="16647"/>
                  <a:pt x="6916" y="16647"/>
                </a:cubicBezTo>
                <a:cubicBezTo>
                  <a:pt x="6916" y="16647"/>
                  <a:pt x="6437" y="18287"/>
                  <a:pt x="6054" y="19130"/>
                </a:cubicBezTo>
                <a:cubicBezTo>
                  <a:pt x="5623" y="19974"/>
                  <a:pt x="6054" y="20817"/>
                  <a:pt x="6916" y="20395"/>
                </a:cubicBezTo>
                <a:cubicBezTo>
                  <a:pt x="12424" y="17865"/>
                  <a:pt x="13669" y="18287"/>
                  <a:pt x="12855" y="13320"/>
                </a:cubicBezTo>
                <a:close/>
                <a:moveTo>
                  <a:pt x="14100" y="6245"/>
                </a:moveTo>
                <a:cubicBezTo>
                  <a:pt x="13286" y="5449"/>
                  <a:pt x="13286" y="4605"/>
                  <a:pt x="14100" y="3762"/>
                </a:cubicBezTo>
                <a:cubicBezTo>
                  <a:pt x="14962" y="2965"/>
                  <a:pt x="16207" y="2965"/>
                  <a:pt x="16638" y="3762"/>
                </a:cubicBezTo>
                <a:cubicBezTo>
                  <a:pt x="17500" y="4605"/>
                  <a:pt x="17500" y="5449"/>
                  <a:pt x="16638" y="6245"/>
                </a:cubicBezTo>
                <a:cubicBezTo>
                  <a:pt x="16207" y="7135"/>
                  <a:pt x="14962" y="7135"/>
                  <a:pt x="14100" y="6245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496" name="Freeform 124"/>
          <p:cNvSpPr/>
          <p:nvPr/>
        </p:nvSpPr>
        <p:spPr>
          <a:xfrm>
            <a:off x="4969751" y="1768359"/>
            <a:ext cx="224663" cy="21817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220" h="20333" fill="norm" stroke="1" extrusionOk="0">
                <a:moveTo>
                  <a:pt x="2643" y="13922"/>
                </a:moveTo>
                <a:cubicBezTo>
                  <a:pt x="1172" y="15443"/>
                  <a:pt x="2307" y="17356"/>
                  <a:pt x="79" y="19703"/>
                </a:cubicBezTo>
                <a:cubicBezTo>
                  <a:pt x="-677" y="20876"/>
                  <a:pt x="4198" y="20441"/>
                  <a:pt x="6425" y="18138"/>
                </a:cubicBezTo>
                <a:cubicBezTo>
                  <a:pt x="7518" y="16965"/>
                  <a:pt x="7139" y="15443"/>
                  <a:pt x="6047" y="14313"/>
                </a:cubicBezTo>
                <a:cubicBezTo>
                  <a:pt x="4870" y="13140"/>
                  <a:pt x="3399" y="13140"/>
                  <a:pt x="2643" y="13922"/>
                </a:cubicBezTo>
                <a:close/>
                <a:moveTo>
                  <a:pt x="20167" y="58"/>
                </a:moveTo>
                <a:cubicBezTo>
                  <a:pt x="19452" y="-724"/>
                  <a:pt x="10123" y="6577"/>
                  <a:pt x="7518" y="9315"/>
                </a:cubicBezTo>
                <a:cubicBezTo>
                  <a:pt x="6425" y="10837"/>
                  <a:pt x="6047" y="11619"/>
                  <a:pt x="5248" y="12010"/>
                </a:cubicBezTo>
                <a:cubicBezTo>
                  <a:pt x="5248" y="12358"/>
                  <a:pt x="5627" y="12358"/>
                  <a:pt x="5627" y="12358"/>
                </a:cubicBezTo>
                <a:cubicBezTo>
                  <a:pt x="6047" y="12749"/>
                  <a:pt x="6425" y="12749"/>
                  <a:pt x="7139" y="13531"/>
                </a:cubicBezTo>
                <a:cubicBezTo>
                  <a:pt x="7518" y="13922"/>
                  <a:pt x="7896" y="14313"/>
                  <a:pt x="7896" y="14661"/>
                </a:cubicBezTo>
                <a:cubicBezTo>
                  <a:pt x="7896" y="15052"/>
                  <a:pt x="8274" y="15052"/>
                  <a:pt x="8274" y="15052"/>
                </a:cubicBezTo>
                <a:cubicBezTo>
                  <a:pt x="8988" y="14661"/>
                  <a:pt x="9745" y="13922"/>
                  <a:pt x="10879" y="12749"/>
                </a:cubicBezTo>
                <a:cubicBezTo>
                  <a:pt x="13443" y="10054"/>
                  <a:pt x="20923" y="797"/>
                  <a:pt x="20167" y="58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497" name="Freeform 126"/>
          <p:cNvSpPr/>
          <p:nvPr/>
        </p:nvSpPr>
        <p:spPr>
          <a:xfrm>
            <a:off x="5894228" y="1772926"/>
            <a:ext cx="225586" cy="2092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023" h="21396" fill="norm" stroke="1" extrusionOk="0">
                <a:moveTo>
                  <a:pt x="10473" y="13123"/>
                </a:moveTo>
                <a:cubicBezTo>
                  <a:pt x="13173" y="13123"/>
                  <a:pt x="15133" y="12309"/>
                  <a:pt x="15525" y="11016"/>
                </a:cubicBezTo>
                <a:cubicBezTo>
                  <a:pt x="15133" y="9770"/>
                  <a:pt x="14741" y="8477"/>
                  <a:pt x="14393" y="7232"/>
                </a:cubicBezTo>
                <a:cubicBezTo>
                  <a:pt x="14001" y="8046"/>
                  <a:pt x="12433" y="8908"/>
                  <a:pt x="10473" y="8908"/>
                </a:cubicBezTo>
                <a:cubicBezTo>
                  <a:pt x="8557" y="8908"/>
                  <a:pt x="7033" y="8046"/>
                  <a:pt x="7033" y="7232"/>
                </a:cubicBezTo>
                <a:cubicBezTo>
                  <a:pt x="6249" y="8477"/>
                  <a:pt x="5857" y="9770"/>
                  <a:pt x="5509" y="11016"/>
                </a:cubicBezTo>
                <a:cubicBezTo>
                  <a:pt x="5857" y="12309"/>
                  <a:pt x="7817" y="13123"/>
                  <a:pt x="10473" y="13123"/>
                </a:cubicBezTo>
                <a:close/>
                <a:moveTo>
                  <a:pt x="10473" y="5077"/>
                </a:moveTo>
                <a:cubicBezTo>
                  <a:pt x="11649" y="5077"/>
                  <a:pt x="12782" y="4646"/>
                  <a:pt x="13173" y="4215"/>
                </a:cubicBezTo>
                <a:cubicBezTo>
                  <a:pt x="12782" y="2969"/>
                  <a:pt x="12433" y="1676"/>
                  <a:pt x="12085" y="814"/>
                </a:cubicBezTo>
                <a:cubicBezTo>
                  <a:pt x="12085" y="383"/>
                  <a:pt x="11257" y="0"/>
                  <a:pt x="10473" y="0"/>
                </a:cubicBezTo>
                <a:cubicBezTo>
                  <a:pt x="9733" y="0"/>
                  <a:pt x="8949" y="383"/>
                  <a:pt x="8949" y="814"/>
                </a:cubicBezTo>
                <a:cubicBezTo>
                  <a:pt x="8557" y="1676"/>
                  <a:pt x="8165" y="2969"/>
                  <a:pt x="7817" y="4215"/>
                </a:cubicBezTo>
                <a:cubicBezTo>
                  <a:pt x="8165" y="4646"/>
                  <a:pt x="9341" y="5077"/>
                  <a:pt x="10473" y="5077"/>
                </a:cubicBezTo>
                <a:close/>
                <a:moveTo>
                  <a:pt x="20141" y="14416"/>
                </a:moveTo>
                <a:cubicBezTo>
                  <a:pt x="15917" y="12740"/>
                  <a:pt x="15917" y="12740"/>
                  <a:pt x="15917" y="12740"/>
                </a:cubicBezTo>
                <a:cubicBezTo>
                  <a:pt x="16309" y="13985"/>
                  <a:pt x="16309" y="13985"/>
                  <a:pt x="16309" y="13985"/>
                </a:cubicBezTo>
                <a:cubicBezTo>
                  <a:pt x="16309" y="15661"/>
                  <a:pt x="13609" y="16523"/>
                  <a:pt x="10473" y="16523"/>
                </a:cubicBezTo>
                <a:cubicBezTo>
                  <a:pt x="7425" y="16523"/>
                  <a:pt x="4725" y="15661"/>
                  <a:pt x="4725" y="13985"/>
                </a:cubicBezTo>
                <a:cubicBezTo>
                  <a:pt x="5117" y="12740"/>
                  <a:pt x="5117" y="12740"/>
                  <a:pt x="5117" y="12740"/>
                </a:cubicBezTo>
                <a:cubicBezTo>
                  <a:pt x="849" y="14416"/>
                  <a:pt x="849" y="14416"/>
                  <a:pt x="849" y="14416"/>
                </a:cubicBezTo>
                <a:cubicBezTo>
                  <a:pt x="-283" y="14847"/>
                  <a:pt x="-283" y="15661"/>
                  <a:pt x="849" y="16523"/>
                </a:cubicBezTo>
                <a:cubicBezTo>
                  <a:pt x="8557" y="20786"/>
                  <a:pt x="8557" y="20786"/>
                  <a:pt x="8557" y="20786"/>
                </a:cubicBezTo>
                <a:cubicBezTo>
                  <a:pt x="9733" y="21600"/>
                  <a:pt x="11257" y="21600"/>
                  <a:pt x="12433" y="20786"/>
                </a:cubicBezTo>
                <a:cubicBezTo>
                  <a:pt x="20141" y="16523"/>
                  <a:pt x="20141" y="16523"/>
                  <a:pt x="20141" y="16523"/>
                </a:cubicBezTo>
                <a:cubicBezTo>
                  <a:pt x="21317" y="15661"/>
                  <a:pt x="21317" y="14847"/>
                  <a:pt x="20141" y="14416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498" name="Freeform 129"/>
          <p:cNvSpPr/>
          <p:nvPr/>
        </p:nvSpPr>
        <p:spPr>
          <a:xfrm>
            <a:off x="4078468" y="1781144"/>
            <a:ext cx="155736" cy="1906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800" y="0"/>
                </a:moveTo>
                <a:cubicBezTo>
                  <a:pt x="3986" y="0"/>
                  <a:pt x="0" y="1906"/>
                  <a:pt x="0" y="3282"/>
                </a:cubicBezTo>
                <a:cubicBezTo>
                  <a:pt x="2250" y="19218"/>
                  <a:pt x="2250" y="19218"/>
                  <a:pt x="2250" y="19218"/>
                </a:cubicBezTo>
                <a:cubicBezTo>
                  <a:pt x="2250" y="19694"/>
                  <a:pt x="5657" y="21600"/>
                  <a:pt x="10800" y="21600"/>
                </a:cubicBezTo>
                <a:cubicBezTo>
                  <a:pt x="15943" y="21600"/>
                  <a:pt x="19350" y="19694"/>
                  <a:pt x="19350" y="19218"/>
                </a:cubicBezTo>
                <a:cubicBezTo>
                  <a:pt x="21600" y="3282"/>
                  <a:pt x="21600" y="3282"/>
                  <a:pt x="21600" y="3282"/>
                </a:cubicBezTo>
                <a:cubicBezTo>
                  <a:pt x="21600" y="1906"/>
                  <a:pt x="17614" y="0"/>
                  <a:pt x="10800" y="0"/>
                </a:cubicBezTo>
                <a:close/>
                <a:moveTo>
                  <a:pt x="10800" y="5665"/>
                </a:moveTo>
                <a:cubicBezTo>
                  <a:pt x="5657" y="5665"/>
                  <a:pt x="2250" y="4235"/>
                  <a:pt x="2250" y="3759"/>
                </a:cubicBezTo>
                <a:cubicBezTo>
                  <a:pt x="2250" y="3282"/>
                  <a:pt x="5657" y="1906"/>
                  <a:pt x="10800" y="1906"/>
                </a:cubicBezTo>
                <a:cubicBezTo>
                  <a:pt x="15943" y="1906"/>
                  <a:pt x="19350" y="3282"/>
                  <a:pt x="19350" y="3759"/>
                </a:cubicBezTo>
                <a:cubicBezTo>
                  <a:pt x="19350" y="4235"/>
                  <a:pt x="15943" y="5665"/>
                  <a:pt x="10800" y="5665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499" name="Freeform 133"/>
          <p:cNvSpPr/>
          <p:nvPr/>
        </p:nvSpPr>
        <p:spPr>
          <a:xfrm>
            <a:off x="8648451" y="1319792"/>
            <a:ext cx="231776" cy="2210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362" fill="norm" stroke="1" extrusionOk="0">
                <a:moveTo>
                  <a:pt x="18508" y="6977"/>
                </a:moveTo>
                <a:cubicBezTo>
                  <a:pt x="16200" y="574"/>
                  <a:pt x="16200" y="574"/>
                  <a:pt x="16200" y="574"/>
                </a:cubicBezTo>
                <a:cubicBezTo>
                  <a:pt x="16200" y="168"/>
                  <a:pt x="15416" y="-238"/>
                  <a:pt x="15068" y="168"/>
                </a:cubicBezTo>
                <a:cubicBezTo>
                  <a:pt x="392" y="5805"/>
                  <a:pt x="392" y="5805"/>
                  <a:pt x="392" y="5805"/>
                </a:cubicBezTo>
                <a:cubicBezTo>
                  <a:pt x="0" y="5805"/>
                  <a:pt x="0" y="6210"/>
                  <a:pt x="0" y="6977"/>
                </a:cubicBezTo>
                <a:cubicBezTo>
                  <a:pt x="2308" y="13380"/>
                  <a:pt x="2308" y="13380"/>
                  <a:pt x="2308" y="13380"/>
                </a:cubicBezTo>
                <a:cubicBezTo>
                  <a:pt x="2308" y="9773"/>
                  <a:pt x="2308" y="9773"/>
                  <a:pt x="2308" y="9773"/>
                </a:cubicBezTo>
                <a:cubicBezTo>
                  <a:pt x="2308" y="8195"/>
                  <a:pt x="3484" y="6977"/>
                  <a:pt x="5008" y="6977"/>
                </a:cubicBezTo>
                <a:cubicBezTo>
                  <a:pt x="8840" y="6977"/>
                  <a:pt x="8840" y="6977"/>
                  <a:pt x="8840" y="6977"/>
                </a:cubicBezTo>
                <a:cubicBezTo>
                  <a:pt x="13456" y="3775"/>
                  <a:pt x="13456" y="3775"/>
                  <a:pt x="13456" y="3775"/>
                </a:cubicBezTo>
                <a:cubicBezTo>
                  <a:pt x="16200" y="6977"/>
                  <a:pt x="16200" y="6977"/>
                  <a:pt x="16200" y="6977"/>
                </a:cubicBezTo>
                <a:lnTo>
                  <a:pt x="18508" y="6977"/>
                </a:lnTo>
                <a:close/>
                <a:moveTo>
                  <a:pt x="20816" y="8961"/>
                </a:moveTo>
                <a:cubicBezTo>
                  <a:pt x="5008" y="8961"/>
                  <a:pt x="5008" y="8961"/>
                  <a:pt x="5008" y="8961"/>
                </a:cubicBezTo>
                <a:cubicBezTo>
                  <a:pt x="4616" y="8961"/>
                  <a:pt x="4224" y="9367"/>
                  <a:pt x="4224" y="9773"/>
                </a:cubicBezTo>
                <a:cubicBezTo>
                  <a:pt x="4224" y="20595"/>
                  <a:pt x="4224" y="20595"/>
                  <a:pt x="4224" y="20595"/>
                </a:cubicBezTo>
                <a:cubicBezTo>
                  <a:pt x="4224" y="20956"/>
                  <a:pt x="4616" y="21362"/>
                  <a:pt x="5008" y="21362"/>
                </a:cubicBezTo>
                <a:cubicBezTo>
                  <a:pt x="20816" y="21362"/>
                  <a:pt x="20816" y="21362"/>
                  <a:pt x="20816" y="21362"/>
                </a:cubicBezTo>
                <a:cubicBezTo>
                  <a:pt x="21208" y="21362"/>
                  <a:pt x="21600" y="20956"/>
                  <a:pt x="21600" y="20595"/>
                </a:cubicBezTo>
                <a:cubicBezTo>
                  <a:pt x="21600" y="9773"/>
                  <a:pt x="21600" y="9773"/>
                  <a:pt x="21600" y="9773"/>
                </a:cubicBezTo>
                <a:cubicBezTo>
                  <a:pt x="21600" y="9367"/>
                  <a:pt x="21208" y="8961"/>
                  <a:pt x="20816" y="8961"/>
                </a:cubicBezTo>
                <a:close/>
                <a:moveTo>
                  <a:pt x="19684" y="18972"/>
                </a:moveTo>
                <a:cubicBezTo>
                  <a:pt x="6532" y="18972"/>
                  <a:pt x="6532" y="18972"/>
                  <a:pt x="6532" y="18972"/>
                </a:cubicBezTo>
                <a:cubicBezTo>
                  <a:pt x="6532" y="17394"/>
                  <a:pt x="6532" y="17394"/>
                  <a:pt x="6532" y="17394"/>
                </a:cubicBezTo>
                <a:cubicBezTo>
                  <a:pt x="8492" y="12163"/>
                  <a:pt x="8492" y="12163"/>
                  <a:pt x="8492" y="12163"/>
                </a:cubicBezTo>
                <a:cubicBezTo>
                  <a:pt x="11540" y="16176"/>
                  <a:pt x="11540" y="16176"/>
                  <a:pt x="11540" y="16176"/>
                </a:cubicBezTo>
                <a:cubicBezTo>
                  <a:pt x="14284" y="13380"/>
                  <a:pt x="14284" y="13380"/>
                  <a:pt x="14284" y="13380"/>
                </a:cubicBezTo>
                <a:cubicBezTo>
                  <a:pt x="18116" y="11757"/>
                  <a:pt x="18116" y="11757"/>
                  <a:pt x="18116" y="11757"/>
                </a:cubicBezTo>
                <a:cubicBezTo>
                  <a:pt x="19684" y="15410"/>
                  <a:pt x="19684" y="15410"/>
                  <a:pt x="19684" y="15410"/>
                </a:cubicBezTo>
                <a:lnTo>
                  <a:pt x="19684" y="18972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500" name="Freeform 135"/>
          <p:cNvSpPr/>
          <p:nvPr/>
        </p:nvSpPr>
        <p:spPr>
          <a:xfrm>
            <a:off x="7294047" y="1325553"/>
            <a:ext cx="166010" cy="21122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8375" y="0"/>
                </a:moveTo>
                <a:cubicBezTo>
                  <a:pt x="3225" y="0"/>
                  <a:pt x="3225" y="0"/>
                  <a:pt x="3225" y="0"/>
                </a:cubicBezTo>
                <a:cubicBezTo>
                  <a:pt x="1643" y="0"/>
                  <a:pt x="0" y="1290"/>
                  <a:pt x="0" y="2581"/>
                </a:cubicBezTo>
                <a:cubicBezTo>
                  <a:pt x="0" y="19067"/>
                  <a:pt x="0" y="19067"/>
                  <a:pt x="0" y="19067"/>
                </a:cubicBezTo>
                <a:cubicBezTo>
                  <a:pt x="0" y="20358"/>
                  <a:pt x="1643" y="21600"/>
                  <a:pt x="3225" y="21600"/>
                </a:cubicBezTo>
                <a:cubicBezTo>
                  <a:pt x="18375" y="21600"/>
                  <a:pt x="18375" y="21600"/>
                  <a:pt x="18375" y="21600"/>
                </a:cubicBezTo>
                <a:cubicBezTo>
                  <a:pt x="19957" y="21600"/>
                  <a:pt x="21600" y="20358"/>
                  <a:pt x="21600" y="19067"/>
                </a:cubicBezTo>
                <a:cubicBezTo>
                  <a:pt x="21600" y="2581"/>
                  <a:pt x="21600" y="2581"/>
                  <a:pt x="21600" y="2581"/>
                </a:cubicBezTo>
                <a:cubicBezTo>
                  <a:pt x="21600" y="1290"/>
                  <a:pt x="19957" y="0"/>
                  <a:pt x="18375" y="0"/>
                </a:cubicBezTo>
                <a:close/>
                <a:moveTo>
                  <a:pt x="18375" y="19067"/>
                </a:moveTo>
                <a:cubicBezTo>
                  <a:pt x="3225" y="19067"/>
                  <a:pt x="3225" y="19067"/>
                  <a:pt x="3225" y="19067"/>
                </a:cubicBezTo>
                <a:cubicBezTo>
                  <a:pt x="3225" y="2581"/>
                  <a:pt x="3225" y="2581"/>
                  <a:pt x="3225" y="2581"/>
                </a:cubicBezTo>
                <a:cubicBezTo>
                  <a:pt x="18375" y="2581"/>
                  <a:pt x="18375" y="2581"/>
                  <a:pt x="18375" y="2581"/>
                </a:cubicBezTo>
                <a:lnTo>
                  <a:pt x="18375" y="19067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501" name="Freeform 136"/>
          <p:cNvSpPr/>
          <p:nvPr/>
        </p:nvSpPr>
        <p:spPr>
          <a:xfrm>
            <a:off x="8186021" y="1350213"/>
            <a:ext cx="231778" cy="15984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2755"/>
                </a:moveTo>
                <a:cubicBezTo>
                  <a:pt x="0" y="18282"/>
                  <a:pt x="0" y="18282"/>
                  <a:pt x="0" y="18282"/>
                </a:cubicBezTo>
                <a:cubicBezTo>
                  <a:pt x="0" y="19972"/>
                  <a:pt x="782" y="21600"/>
                  <a:pt x="2303" y="21600"/>
                </a:cubicBezTo>
                <a:cubicBezTo>
                  <a:pt x="19297" y="21600"/>
                  <a:pt x="19297" y="21600"/>
                  <a:pt x="19297" y="21600"/>
                </a:cubicBezTo>
                <a:cubicBezTo>
                  <a:pt x="20427" y="21600"/>
                  <a:pt x="21600" y="19972"/>
                  <a:pt x="21600" y="18282"/>
                </a:cubicBezTo>
                <a:cubicBezTo>
                  <a:pt x="21600" y="2755"/>
                  <a:pt x="21600" y="2755"/>
                  <a:pt x="21600" y="2755"/>
                </a:cubicBezTo>
                <a:cubicBezTo>
                  <a:pt x="21600" y="1064"/>
                  <a:pt x="20427" y="0"/>
                  <a:pt x="19297" y="0"/>
                </a:cubicBezTo>
                <a:cubicBezTo>
                  <a:pt x="2303" y="0"/>
                  <a:pt x="2303" y="0"/>
                  <a:pt x="2303" y="0"/>
                </a:cubicBezTo>
                <a:cubicBezTo>
                  <a:pt x="782" y="0"/>
                  <a:pt x="0" y="1064"/>
                  <a:pt x="0" y="2755"/>
                </a:cubicBezTo>
                <a:close/>
                <a:moveTo>
                  <a:pt x="19297" y="2755"/>
                </a:moveTo>
                <a:cubicBezTo>
                  <a:pt x="19297" y="18282"/>
                  <a:pt x="19297" y="18282"/>
                  <a:pt x="19297" y="18282"/>
                </a:cubicBezTo>
                <a:cubicBezTo>
                  <a:pt x="2303" y="18282"/>
                  <a:pt x="2303" y="18282"/>
                  <a:pt x="2303" y="18282"/>
                </a:cubicBezTo>
                <a:cubicBezTo>
                  <a:pt x="2303" y="2755"/>
                  <a:pt x="2303" y="2755"/>
                  <a:pt x="2303" y="2755"/>
                </a:cubicBezTo>
                <a:lnTo>
                  <a:pt x="19297" y="2755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502" name="Freeform 141"/>
          <p:cNvSpPr/>
          <p:nvPr/>
        </p:nvSpPr>
        <p:spPr>
          <a:xfrm>
            <a:off x="7723592" y="1313220"/>
            <a:ext cx="231776" cy="23341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374" fill="norm" stroke="1" extrusionOk="0">
                <a:moveTo>
                  <a:pt x="20860" y="7956"/>
                </a:moveTo>
                <a:cubicBezTo>
                  <a:pt x="12716" y="6074"/>
                  <a:pt x="12716" y="6074"/>
                  <a:pt x="12716" y="6074"/>
                </a:cubicBezTo>
                <a:cubicBezTo>
                  <a:pt x="11584" y="727"/>
                  <a:pt x="11584" y="727"/>
                  <a:pt x="11584" y="727"/>
                </a:cubicBezTo>
                <a:cubicBezTo>
                  <a:pt x="11192" y="342"/>
                  <a:pt x="10800" y="0"/>
                  <a:pt x="10408" y="0"/>
                </a:cubicBezTo>
                <a:cubicBezTo>
                  <a:pt x="740" y="2609"/>
                  <a:pt x="740" y="2609"/>
                  <a:pt x="740" y="2609"/>
                </a:cubicBezTo>
                <a:cubicBezTo>
                  <a:pt x="0" y="3037"/>
                  <a:pt x="0" y="3422"/>
                  <a:pt x="0" y="3807"/>
                </a:cubicBezTo>
                <a:cubicBezTo>
                  <a:pt x="3440" y="16681"/>
                  <a:pt x="3440" y="16681"/>
                  <a:pt x="3440" y="16681"/>
                </a:cubicBezTo>
                <a:cubicBezTo>
                  <a:pt x="3440" y="17066"/>
                  <a:pt x="4224" y="17066"/>
                  <a:pt x="4660" y="17066"/>
                </a:cubicBezTo>
                <a:cubicBezTo>
                  <a:pt x="8492" y="15911"/>
                  <a:pt x="8492" y="15911"/>
                  <a:pt x="8492" y="15911"/>
                </a:cubicBezTo>
                <a:cubicBezTo>
                  <a:pt x="7708" y="18178"/>
                  <a:pt x="7708" y="18178"/>
                  <a:pt x="7708" y="18178"/>
                </a:cubicBezTo>
                <a:cubicBezTo>
                  <a:pt x="7708" y="18563"/>
                  <a:pt x="8100" y="18948"/>
                  <a:pt x="8492" y="18948"/>
                </a:cubicBezTo>
                <a:cubicBezTo>
                  <a:pt x="17332" y="21215"/>
                  <a:pt x="17332" y="21215"/>
                  <a:pt x="17332" y="21215"/>
                </a:cubicBezTo>
                <a:cubicBezTo>
                  <a:pt x="17724" y="21600"/>
                  <a:pt x="18116" y="21215"/>
                  <a:pt x="18552" y="20830"/>
                </a:cubicBezTo>
                <a:cubicBezTo>
                  <a:pt x="21600" y="9068"/>
                  <a:pt x="21600" y="9068"/>
                  <a:pt x="21600" y="9068"/>
                </a:cubicBezTo>
                <a:cubicBezTo>
                  <a:pt x="21600" y="8726"/>
                  <a:pt x="21252" y="7956"/>
                  <a:pt x="20860" y="7956"/>
                </a:cubicBezTo>
                <a:close/>
                <a:moveTo>
                  <a:pt x="1524" y="4149"/>
                </a:moveTo>
                <a:cubicBezTo>
                  <a:pt x="10016" y="1882"/>
                  <a:pt x="10016" y="1882"/>
                  <a:pt x="10016" y="1882"/>
                </a:cubicBezTo>
                <a:cubicBezTo>
                  <a:pt x="13500" y="13259"/>
                  <a:pt x="13500" y="13259"/>
                  <a:pt x="13500" y="13259"/>
                </a:cubicBezTo>
                <a:cubicBezTo>
                  <a:pt x="5052" y="15569"/>
                  <a:pt x="5052" y="15569"/>
                  <a:pt x="5052" y="15569"/>
                </a:cubicBezTo>
                <a:lnTo>
                  <a:pt x="1524" y="4149"/>
                </a:lnTo>
                <a:close/>
                <a:moveTo>
                  <a:pt x="16940" y="19718"/>
                </a:moveTo>
                <a:cubicBezTo>
                  <a:pt x="9668" y="17836"/>
                  <a:pt x="9668" y="17836"/>
                  <a:pt x="9668" y="17836"/>
                </a:cubicBezTo>
                <a:cubicBezTo>
                  <a:pt x="10016" y="15569"/>
                  <a:pt x="10016" y="15569"/>
                  <a:pt x="10016" y="15569"/>
                </a:cubicBezTo>
                <a:cubicBezTo>
                  <a:pt x="14284" y="14371"/>
                  <a:pt x="14284" y="14371"/>
                  <a:pt x="14284" y="14371"/>
                </a:cubicBezTo>
                <a:cubicBezTo>
                  <a:pt x="14632" y="14371"/>
                  <a:pt x="15024" y="13987"/>
                  <a:pt x="15024" y="13644"/>
                </a:cubicBezTo>
                <a:cubicBezTo>
                  <a:pt x="13500" y="7571"/>
                  <a:pt x="13500" y="7571"/>
                  <a:pt x="13500" y="7571"/>
                </a:cubicBezTo>
                <a:cubicBezTo>
                  <a:pt x="19640" y="9068"/>
                  <a:pt x="19640" y="9068"/>
                  <a:pt x="19640" y="9068"/>
                </a:cubicBezTo>
                <a:lnTo>
                  <a:pt x="16940" y="19718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503" name="Freeform 155"/>
          <p:cNvSpPr/>
          <p:nvPr/>
        </p:nvSpPr>
        <p:spPr>
          <a:xfrm>
            <a:off x="8204719" y="1765753"/>
            <a:ext cx="215335" cy="23072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02" fill="norm" stroke="1" extrusionOk="0">
                <a:moveTo>
                  <a:pt x="3710" y="294"/>
                </a:moveTo>
                <a:cubicBezTo>
                  <a:pt x="3710" y="-98"/>
                  <a:pt x="3334" y="-98"/>
                  <a:pt x="3334" y="294"/>
                </a:cubicBezTo>
                <a:cubicBezTo>
                  <a:pt x="2911" y="4562"/>
                  <a:pt x="0" y="5302"/>
                  <a:pt x="0" y="8394"/>
                </a:cubicBezTo>
                <a:cubicBezTo>
                  <a:pt x="0" y="10310"/>
                  <a:pt x="1643" y="11834"/>
                  <a:pt x="3710" y="11834"/>
                </a:cubicBezTo>
                <a:cubicBezTo>
                  <a:pt x="5823" y="11834"/>
                  <a:pt x="7466" y="10310"/>
                  <a:pt x="7466" y="8394"/>
                </a:cubicBezTo>
                <a:cubicBezTo>
                  <a:pt x="7466" y="5302"/>
                  <a:pt x="4132" y="4562"/>
                  <a:pt x="3710" y="294"/>
                </a:cubicBezTo>
                <a:close/>
                <a:moveTo>
                  <a:pt x="18313" y="294"/>
                </a:moveTo>
                <a:cubicBezTo>
                  <a:pt x="18313" y="-98"/>
                  <a:pt x="17890" y="-98"/>
                  <a:pt x="17890" y="294"/>
                </a:cubicBezTo>
                <a:cubicBezTo>
                  <a:pt x="17045" y="4562"/>
                  <a:pt x="14134" y="5302"/>
                  <a:pt x="14134" y="8394"/>
                </a:cubicBezTo>
                <a:cubicBezTo>
                  <a:pt x="14134" y="10310"/>
                  <a:pt x="15777" y="11834"/>
                  <a:pt x="17890" y="11834"/>
                </a:cubicBezTo>
                <a:cubicBezTo>
                  <a:pt x="19957" y="11834"/>
                  <a:pt x="21600" y="10310"/>
                  <a:pt x="21600" y="8394"/>
                </a:cubicBezTo>
                <a:cubicBezTo>
                  <a:pt x="21600" y="5302"/>
                  <a:pt x="18689" y="4562"/>
                  <a:pt x="18313" y="294"/>
                </a:cubicBezTo>
                <a:close/>
                <a:moveTo>
                  <a:pt x="10800" y="9526"/>
                </a:moveTo>
                <a:cubicBezTo>
                  <a:pt x="9955" y="14186"/>
                  <a:pt x="7043" y="14926"/>
                  <a:pt x="7043" y="18062"/>
                </a:cubicBezTo>
                <a:cubicBezTo>
                  <a:pt x="7043" y="19978"/>
                  <a:pt x="8687" y="21502"/>
                  <a:pt x="10800" y="21502"/>
                </a:cubicBezTo>
                <a:cubicBezTo>
                  <a:pt x="12913" y="21502"/>
                  <a:pt x="14557" y="19978"/>
                  <a:pt x="14557" y="18062"/>
                </a:cubicBezTo>
                <a:cubicBezTo>
                  <a:pt x="14557" y="14926"/>
                  <a:pt x="11598" y="14186"/>
                  <a:pt x="10800" y="9526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504" name="Freeform 156"/>
          <p:cNvSpPr/>
          <p:nvPr/>
        </p:nvSpPr>
        <p:spPr>
          <a:xfrm>
            <a:off x="7787506" y="1764701"/>
            <a:ext cx="122852" cy="231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5813" y="10800"/>
                </a:moveTo>
                <a:cubicBezTo>
                  <a:pt x="15813" y="1132"/>
                  <a:pt x="15813" y="1132"/>
                  <a:pt x="15813" y="1132"/>
                </a:cubicBezTo>
                <a:cubicBezTo>
                  <a:pt x="15813" y="740"/>
                  <a:pt x="15079" y="0"/>
                  <a:pt x="13694" y="0"/>
                </a:cubicBezTo>
                <a:cubicBezTo>
                  <a:pt x="7173" y="0"/>
                  <a:pt x="7173" y="0"/>
                  <a:pt x="7173" y="0"/>
                </a:cubicBezTo>
                <a:cubicBezTo>
                  <a:pt x="5787" y="0"/>
                  <a:pt x="5787" y="740"/>
                  <a:pt x="5787" y="1132"/>
                </a:cubicBezTo>
                <a:cubicBezTo>
                  <a:pt x="5787" y="10800"/>
                  <a:pt x="5787" y="10800"/>
                  <a:pt x="5787" y="10800"/>
                </a:cubicBezTo>
                <a:cubicBezTo>
                  <a:pt x="2119" y="11584"/>
                  <a:pt x="0" y="13500"/>
                  <a:pt x="0" y="15852"/>
                </a:cubicBezTo>
                <a:cubicBezTo>
                  <a:pt x="0" y="19292"/>
                  <a:pt x="5054" y="21600"/>
                  <a:pt x="10759" y="21600"/>
                </a:cubicBezTo>
                <a:cubicBezTo>
                  <a:pt x="16628" y="21600"/>
                  <a:pt x="21600" y="19292"/>
                  <a:pt x="21600" y="15852"/>
                </a:cubicBezTo>
                <a:cubicBezTo>
                  <a:pt x="21600" y="13500"/>
                  <a:pt x="19481" y="11584"/>
                  <a:pt x="15813" y="10800"/>
                </a:cubicBezTo>
                <a:close/>
                <a:moveTo>
                  <a:pt x="10759" y="19684"/>
                </a:moveTo>
                <a:cubicBezTo>
                  <a:pt x="7173" y="19684"/>
                  <a:pt x="3586" y="17768"/>
                  <a:pt x="3586" y="15852"/>
                </a:cubicBezTo>
                <a:cubicBezTo>
                  <a:pt x="3586" y="14284"/>
                  <a:pt x="5787" y="12716"/>
                  <a:pt x="8640" y="12324"/>
                </a:cubicBezTo>
                <a:cubicBezTo>
                  <a:pt x="8640" y="4268"/>
                  <a:pt x="8640" y="4268"/>
                  <a:pt x="8640" y="4268"/>
                </a:cubicBezTo>
                <a:cubicBezTo>
                  <a:pt x="12960" y="4268"/>
                  <a:pt x="12960" y="4268"/>
                  <a:pt x="12960" y="4268"/>
                </a:cubicBezTo>
                <a:cubicBezTo>
                  <a:pt x="12960" y="12324"/>
                  <a:pt x="12960" y="12324"/>
                  <a:pt x="12960" y="12324"/>
                </a:cubicBezTo>
                <a:cubicBezTo>
                  <a:pt x="15813" y="12716"/>
                  <a:pt x="17280" y="14284"/>
                  <a:pt x="17280" y="15852"/>
                </a:cubicBezTo>
                <a:cubicBezTo>
                  <a:pt x="17280" y="17768"/>
                  <a:pt x="14427" y="19684"/>
                  <a:pt x="10759" y="19684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505" name="Freeform 160"/>
          <p:cNvSpPr/>
          <p:nvPr/>
        </p:nvSpPr>
        <p:spPr>
          <a:xfrm>
            <a:off x="6364306" y="1329262"/>
            <a:ext cx="210406" cy="17190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106" h="19903" fill="norm" stroke="1" extrusionOk="0">
                <a:moveTo>
                  <a:pt x="1818" y="5016"/>
                </a:moveTo>
                <a:cubicBezTo>
                  <a:pt x="3884" y="3121"/>
                  <a:pt x="5575" y="1659"/>
                  <a:pt x="10129" y="4041"/>
                </a:cubicBezTo>
                <a:cubicBezTo>
                  <a:pt x="12242" y="5503"/>
                  <a:pt x="13886" y="5990"/>
                  <a:pt x="15154" y="5990"/>
                </a:cubicBezTo>
                <a:cubicBezTo>
                  <a:pt x="17642" y="5990"/>
                  <a:pt x="19286" y="4529"/>
                  <a:pt x="20554" y="3121"/>
                </a:cubicBezTo>
                <a:cubicBezTo>
                  <a:pt x="20929" y="2634"/>
                  <a:pt x="21352" y="1659"/>
                  <a:pt x="20929" y="1172"/>
                </a:cubicBezTo>
                <a:cubicBezTo>
                  <a:pt x="20554" y="685"/>
                  <a:pt x="19709" y="685"/>
                  <a:pt x="19286" y="1172"/>
                </a:cubicBezTo>
                <a:cubicBezTo>
                  <a:pt x="17220" y="3121"/>
                  <a:pt x="15576" y="4529"/>
                  <a:pt x="10975" y="1659"/>
                </a:cubicBezTo>
                <a:cubicBezTo>
                  <a:pt x="5575" y="-1697"/>
                  <a:pt x="2663" y="685"/>
                  <a:pt x="597" y="3121"/>
                </a:cubicBezTo>
                <a:cubicBezTo>
                  <a:pt x="175" y="3554"/>
                  <a:pt x="-248" y="4529"/>
                  <a:pt x="175" y="5016"/>
                </a:cubicBezTo>
                <a:cubicBezTo>
                  <a:pt x="597" y="5503"/>
                  <a:pt x="1395" y="5503"/>
                  <a:pt x="1818" y="5016"/>
                </a:cubicBezTo>
                <a:close/>
                <a:moveTo>
                  <a:pt x="19286" y="7939"/>
                </a:moveTo>
                <a:cubicBezTo>
                  <a:pt x="17220" y="9834"/>
                  <a:pt x="15576" y="11729"/>
                  <a:pt x="10975" y="8859"/>
                </a:cubicBezTo>
                <a:cubicBezTo>
                  <a:pt x="5575" y="5016"/>
                  <a:pt x="2663" y="7939"/>
                  <a:pt x="597" y="9834"/>
                </a:cubicBezTo>
                <a:cubicBezTo>
                  <a:pt x="175" y="10321"/>
                  <a:pt x="-248" y="11295"/>
                  <a:pt x="175" y="11729"/>
                </a:cubicBezTo>
                <a:cubicBezTo>
                  <a:pt x="597" y="12216"/>
                  <a:pt x="1395" y="12216"/>
                  <a:pt x="1818" y="11729"/>
                </a:cubicBezTo>
                <a:cubicBezTo>
                  <a:pt x="3884" y="9834"/>
                  <a:pt x="5575" y="8426"/>
                  <a:pt x="10129" y="11295"/>
                </a:cubicBezTo>
                <a:cubicBezTo>
                  <a:pt x="12242" y="12703"/>
                  <a:pt x="13886" y="13190"/>
                  <a:pt x="15154" y="13190"/>
                </a:cubicBezTo>
                <a:cubicBezTo>
                  <a:pt x="17642" y="13190"/>
                  <a:pt x="19286" y="11295"/>
                  <a:pt x="20554" y="10321"/>
                </a:cubicBezTo>
                <a:cubicBezTo>
                  <a:pt x="20929" y="9834"/>
                  <a:pt x="21352" y="8859"/>
                  <a:pt x="20929" y="8426"/>
                </a:cubicBezTo>
                <a:cubicBezTo>
                  <a:pt x="20554" y="7398"/>
                  <a:pt x="19709" y="7398"/>
                  <a:pt x="19286" y="7939"/>
                </a:cubicBezTo>
                <a:close/>
                <a:moveTo>
                  <a:pt x="19286" y="14652"/>
                </a:moveTo>
                <a:cubicBezTo>
                  <a:pt x="17220" y="17034"/>
                  <a:pt x="15576" y="18441"/>
                  <a:pt x="10975" y="15572"/>
                </a:cubicBezTo>
                <a:cubicBezTo>
                  <a:pt x="5575" y="11729"/>
                  <a:pt x="2663" y="14652"/>
                  <a:pt x="597" y="16547"/>
                </a:cubicBezTo>
                <a:cubicBezTo>
                  <a:pt x="175" y="17034"/>
                  <a:pt x="-248" y="17954"/>
                  <a:pt x="175" y="18441"/>
                </a:cubicBezTo>
                <a:cubicBezTo>
                  <a:pt x="597" y="19416"/>
                  <a:pt x="1395" y="19416"/>
                  <a:pt x="1818" y="18929"/>
                </a:cubicBezTo>
                <a:cubicBezTo>
                  <a:pt x="3884" y="16547"/>
                  <a:pt x="5575" y="15085"/>
                  <a:pt x="10129" y="17954"/>
                </a:cubicBezTo>
                <a:cubicBezTo>
                  <a:pt x="12242" y="19416"/>
                  <a:pt x="13886" y="19903"/>
                  <a:pt x="15154" y="19903"/>
                </a:cubicBezTo>
                <a:cubicBezTo>
                  <a:pt x="17642" y="19903"/>
                  <a:pt x="19286" y="18441"/>
                  <a:pt x="20554" y="17034"/>
                </a:cubicBezTo>
                <a:cubicBezTo>
                  <a:pt x="20929" y="16547"/>
                  <a:pt x="21352" y="15572"/>
                  <a:pt x="20929" y="15085"/>
                </a:cubicBezTo>
                <a:cubicBezTo>
                  <a:pt x="20554" y="14652"/>
                  <a:pt x="19709" y="14165"/>
                  <a:pt x="19286" y="14652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506" name="Freeform 167"/>
          <p:cNvSpPr/>
          <p:nvPr/>
        </p:nvSpPr>
        <p:spPr>
          <a:xfrm>
            <a:off x="7304523" y="2270216"/>
            <a:ext cx="194782" cy="1947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9168" y="0"/>
                </a:moveTo>
                <a:cubicBezTo>
                  <a:pt x="4144" y="467"/>
                  <a:pt x="466" y="4569"/>
                  <a:pt x="0" y="9138"/>
                </a:cubicBezTo>
                <a:cubicBezTo>
                  <a:pt x="9168" y="9138"/>
                  <a:pt x="9168" y="9138"/>
                  <a:pt x="9168" y="9138"/>
                </a:cubicBezTo>
                <a:lnTo>
                  <a:pt x="9168" y="0"/>
                </a:lnTo>
                <a:close/>
                <a:moveTo>
                  <a:pt x="11914" y="0"/>
                </a:moveTo>
                <a:cubicBezTo>
                  <a:pt x="11914" y="10540"/>
                  <a:pt x="11914" y="10540"/>
                  <a:pt x="11914" y="10540"/>
                </a:cubicBezTo>
                <a:cubicBezTo>
                  <a:pt x="11914" y="11475"/>
                  <a:pt x="11499" y="11890"/>
                  <a:pt x="10567" y="11890"/>
                </a:cubicBezTo>
                <a:cubicBezTo>
                  <a:pt x="0" y="11890"/>
                  <a:pt x="0" y="11890"/>
                  <a:pt x="0" y="11890"/>
                </a:cubicBezTo>
                <a:cubicBezTo>
                  <a:pt x="466" y="17446"/>
                  <a:pt x="5076" y="21600"/>
                  <a:pt x="10567" y="21600"/>
                </a:cubicBezTo>
                <a:cubicBezTo>
                  <a:pt x="16524" y="21600"/>
                  <a:pt x="21600" y="16563"/>
                  <a:pt x="21600" y="10540"/>
                </a:cubicBezTo>
                <a:cubicBezTo>
                  <a:pt x="21600" y="5037"/>
                  <a:pt x="17456" y="467"/>
                  <a:pt x="11914" y="0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507" name="Freeform 168"/>
          <p:cNvSpPr/>
          <p:nvPr/>
        </p:nvSpPr>
        <p:spPr>
          <a:xfrm>
            <a:off x="8615566" y="1798640"/>
            <a:ext cx="231778" cy="1978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486" fill="norm" stroke="1" extrusionOk="0">
                <a:moveTo>
                  <a:pt x="740" y="12439"/>
                </a:moveTo>
                <a:cubicBezTo>
                  <a:pt x="2308" y="12897"/>
                  <a:pt x="2308" y="12897"/>
                  <a:pt x="2308" y="12897"/>
                </a:cubicBezTo>
                <a:cubicBezTo>
                  <a:pt x="3484" y="10661"/>
                  <a:pt x="3484" y="10661"/>
                  <a:pt x="3484" y="10661"/>
                </a:cubicBezTo>
                <a:cubicBezTo>
                  <a:pt x="1132" y="10203"/>
                  <a:pt x="1132" y="10203"/>
                  <a:pt x="1132" y="10203"/>
                </a:cubicBezTo>
                <a:cubicBezTo>
                  <a:pt x="740" y="10203"/>
                  <a:pt x="0" y="10661"/>
                  <a:pt x="0" y="11118"/>
                </a:cubicBezTo>
                <a:cubicBezTo>
                  <a:pt x="0" y="11575"/>
                  <a:pt x="392" y="12439"/>
                  <a:pt x="740" y="12439"/>
                </a:cubicBezTo>
                <a:close/>
                <a:moveTo>
                  <a:pt x="20032" y="12897"/>
                </a:moveTo>
                <a:cubicBezTo>
                  <a:pt x="15024" y="17878"/>
                  <a:pt x="15024" y="17878"/>
                  <a:pt x="15024" y="17878"/>
                </a:cubicBezTo>
                <a:cubicBezTo>
                  <a:pt x="9624" y="12897"/>
                  <a:pt x="9624" y="12897"/>
                  <a:pt x="9624" y="12897"/>
                </a:cubicBezTo>
                <a:cubicBezTo>
                  <a:pt x="9232" y="12439"/>
                  <a:pt x="9232" y="12439"/>
                  <a:pt x="9232" y="12439"/>
                </a:cubicBezTo>
                <a:cubicBezTo>
                  <a:pt x="8448" y="12439"/>
                  <a:pt x="8448" y="12439"/>
                  <a:pt x="8448" y="12439"/>
                </a:cubicBezTo>
                <a:cubicBezTo>
                  <a:pt x="7316" y="14269"/>
                  <a:pt x="7316" y="14269"/>
                  <a:pt x="7316" y="14269"/>
                </a:cubicBezTo>
                <a:cubicBezTo>
                  <a:pt x="8448" y="14726"/>
                  <a:pt x="8448" y="14726"/>
                  <a:pt x="8448" y="14726"/>
                </a:cubicBezTo>
                <a:cubicBezTo>
                  <a:pt x="14676" y="20114"/>
                  <a:pt x="14676" y="20114"/>
                  <a:pt x="14676" y="20114"/>
                </a:cubicBezTo>
                <a:cubicBezTo>
                  <a:pt x="14676" y="20571"/>
                  <a:pt x="15024" y="20571"/>
                  <a:pt x="15024" y="20571"/>
                </a:cubicBezTo>
                <a:cubicBezTo>
                  <a:pt x="15416" y="20571"/>
                  <a:pt x="15808" y="20571"/>
                  <a:pt x="15808" y="20114"/>
                </a:cubicBezTo>
                <a:cubicBezTo>
                  <a:pt x="21208" y="14726"/>
                  <a:pt x="21208" y="14726"/>
                  <a:pt x="21208" y="14726"/>
                </a:cubicBezTo>
                <a:cubicBezTo>
                  <a:pt x="21600" y="14269"/>
                  <a:pt x="21600" y="13354"/>
                  <a:pt x="21208" y="12897"/>
                </a:cubicBezTo>
                <a:cubicBezTo>
                  <a:pt x="20816" y="12439"/>
                  <a:pt x="20424" y="12439"/>
                  <a:pt x="20032" y="12897"/>
                </a:cubicBezTo>
                <a:close/>
                <a:moveTo>
                  <a:pt x="9232" y="7052"/>
                </a:moveTo>
                <a:cubicBezTo>
                  <a:pt x="14676" y="11118"/>
                  <a:pt x="14676" y="11118"/>
                  <a:pt x="14676" y="11118"/>
                </a:cubicBezTo>
                <a:cubicBezTo>
                  <a:pt x="15024" y="11575"/>
                  <a:pt x="15808" y="11575"/>
                  <a:pt x="16200" y="10661"/>
                </a:cubicBezTo>
                <a:cubicBezTo>
                  <a:pt x="21600" y="1665"/>
                  <a:pt x="21600" y="1665"/>
                  <a:pt x="21600" y="1665"/>
                </a:cubicBezTo>
                <a:cubicBezTo>
                  <a:pt x="21600" y="1207"/>
                  <a:pt x="21600" y="343"/>
                  <a:pt x="21208" y="343"/>
                </a:cubicBezTo>
                <a:cubicBezTo>
                  <a:pt x="20816" y="-114"/>
                  <a:pt x="20032" y="-114"/>
                  <a:pt x="19684" y="343"/>
                </a:cubicBezTo>
                <a:cubicBezTo>
                  <a:pt x="15024" y="8882"/>
                  <a:pt x="15024" y="8882"/>
                  <a:pt x="15024" y="8882"/>
                </a:cubicBezTo>
                <a:cubicBezTo>
                  <a:pt x="9624" y="4816"/>
                  <a:pt x="9624" y="4816"/>
                  <a:pt x="9624" y="4816"/>
                </a:cubicBezTo>
                <a:cubicBezTo>
                  <a:pt x="9232" y="4358"/>
                  <a:pt x="9232" y="4358"/>
                  <a:pt x="8840" y="4358"/>
                </a:cubicBezTo>
                <a:cubicBezTo>
                  <a:pt x="8448" y="4816"/>
                  <a:pt x="8448" y="4816"/>
                  <a:pt x="8100" y="5273"/>
                </a:cubicBezTo>
                <a:cubicBezTo>
                  <a:pt x="0" y="19707"/>
                  <a:pt x="0" y="19707"/>
                  <a:pt x="0" y="19707"/>
                </a:cubicBezTo>
                <a:cubicBezTo>
                  <a:pt x="0" y="20571"/>
                  <a:pt x="0" y="21029"/>
                  <a:pt x="392" y="21486"/>
                </a:cubicBezTo>
                <a:cubicBezTo>
                  <a:pt x="740" y="21486"/>
                  <a:pt x="740" y="21486"/>
                  <a:pt x="1132" y="21486"/>
                </a:cubicBezTo>
                <a:cubicBezTo>
                  <a:pt x="1132" y="21486"/>
                  <a:pt x="1524" y="21486"/>
                  <a:pt x="1916" y="21029"/>
                </a:cubicBezTo>
                <a:lnTo>
                  <a:pt x="9232" y="7052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508" name="Freeform 1"/>
          <p:cNvSpPr/>
          <p:nvPr/>
        </p:nvSpPr>
        <p:spPr>
          <a:xfrm>
            <a:off x="5106754" y="3188053"/>
            <a:ext cx="177546" cy="17335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10532"/>
                </a:moveTo>
                <a:lnTo>
                  <a:pt x="16432" y="10532"/>
                </a:lnTo>
                <a:lnTo>
                  <a:pt x="16432" y="0"/>
                </a:lnTo>
                <a:lnTo>
                  <a:pt x="5168" y="0"/>
                </a:lnTo>
                <a:lnTo>
                  <a:pt x="5168" y="10532"/>
                </a:lnTo>
                <a:lnTo>
                  <a:pt x="0" y="10532"/>
                </a:lnTo>
                <a:lnTo>
                  <a:pt x="10800" y="21600"/>
                </a:lnTo>
                <a:lnTo>
                  <a:pt x="21600" y="10532"/>
                </a:ln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509" name="Freeform 2"/>
          <p:cNvSpPr/>
          <p:nvPr/>
        </p:nvSpPr>
        <p:spPr>
          <a:xfrm>
            <a:off x="6053413" y="3183858"/>
            <a:ext cx="169168" cy="1817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251" y="0"/>
                </a:moveTo>
                <a:lnTo>
                  <a:pt x="10251" y="5499"/>
                </a:lnTo>
                <a:lnTo>
                  <a:pt x="0" y="5499"/>
                </a:lnTo>
                <a:lnTo>
                  <a:pt x="0" y="16044"/>
                </a:lnTo>
                <a:lnTo>
                  <a:pt x="10251" y="16044"/>
                </a:lnTo>
                <a:lnTo>
                  <a:pt x="10251" y="21600"/>
                </a:lnTo>
                <a:lnTo>
                  <a:pt x="21600" y="10545"/>
                </a:lnTo>
                <a:lnTo>
                  <a:pt x="10251" y="0"/>
                </a:ln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510" name="Freeform 3"/>
          <p:cNvSpPr/>
          <p:nvPr/>
        </p:nvSpPr>
        <p:spPr>
          <a:xfrm>
            <a:off x="4639707" y="3183858"/>
            <a:ext cx="169171" cy="1817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1410" y="0"/>
                </a:moveTo>
                <a:lnTo>
                  <a:pt x="11410" y="5499"/>
                </a:lnTo>
                <a:lnTo>
                  <a:pt x="21600" y="5499"/>
                </a:lnTo>
                <a:lnTo>
                  <a:pt x="21600" y="16044"/>
                </a:lnTo>
                <a:lnTo>
                  <a:pt x="11410" y="16044"/>
                </a:lnTo>
                <a:lnTo>
                  <a:pt x="11410" y="21600"/>
                </a:lnTo>
                <a:lnTo>
                  <a:pt x="0" y="10545"/>
                </a:lnTo>
                <a:lnTo>
                  <a:pt x="11410" y="0"/>
                </a:ln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511" name="Freeform 4"/>
          <p:cNvSpPr/>
          <p:nvPr/>
        </p:nvSpPr>
        <p:spPr>
          <a:xfrm>
            <a:off x="5577987" y="3188053"/>
            <a:ext cx="177549" cy="17335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11068"/>
                </a:moveTo>
                <a:lnTo>
                  <a:pt x="16388" y="11068"/>
                </a:lnTo>
                <a:lnTo>
                  <a:pt x="16388" y="21600"/>
                </a:lnTo>
                <a:lnTo>
                  <a:pt x="5154" y="21600"/>
                </a:lnTo>
                <a:lnTo>
                  <a:pt x="5154" y="11068"/>
                </a:lnTo>
                <a:lnTo>
                  <a:pt x="0" y="11068"/>
                </a:lnTo>
                <a:lnTo>
                  <a:pt x="10771" y="0"/>
                </a:lnTo>
                <a:lnTo>
                  <a:pt x="21600" y="11068"/>
                </a:ln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512" name="Freeform 5"/>
          <p:cNvSpPr/>
          <p:nvPr/>
        </p:nvSpPr>
        <p:spPr>
          <a:xfrm>
            <a:off x="7004260" y="3188053"/>
            <a:ext cx="156603" cy="17335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10532"/>
                </a:moveTo>
                <a:lnTo>
                  <a:pt x="15146" y="10532"/>
                </a:lnTo>
                <a:lnTo>
                  <a:pt x="15146" y="0"/>
                </a:lnTo>
                <a:lnTo>
                  <a:pt x="5861" y="0"/>
                </a:lnTo>
                <a:lnTo>
                  <a:pt x="5861" y="10532"/>
                </a:lnTo>
                <a:lnTo>
                  <a:pt x="0" y="10532"/>
                </a:lnTo>
                <a:lnTo>
                  <a:pt x="10537" y="21600"/>
                </a:lnTo>
                <a:lnTo>
                  <a:pt x="21600" y="10532"/>
                </a:ln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513" name="Freeform 6"/>
          <p:cNvSpPr/>
          <p:nvPr/>
        </p:nvSpPr>
        <p:spPr>
          <a:xfrm>
            <a:off x="6524645" y="3196426"/>
            <a:ext cx="169170" cy="1566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1349" y="21600"/>
                </a:moveTo>
                <a:lnTo>
                  <a:pt x="11349" y="15212"/>
                </a:lnTo>
                <a:lnTo>
                  <a:pt x="21600" y="15212"/>
                </a:lnTo>
                <a:lnTo>
                  <a:pt x="21600" y="6388"/>
                </a:lnTo>
                <a:lnTo>
                  <a:pt x="11349" y="6388"/>
                </a:lnTo>
                <a:lnTo>
                  <a:pt x="11349" y="0"/>
                </a:lnTo>
                <a:lnTo>
                  <a:pt x="0" y="10537"/>
                </a:lnTo>
                <a:lnTo>
                  <a:pt x="11349" y="21600"/>
                </a:ln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514" name="Freeform 8"/>
          <p:cNvSpPr/>
          <p:nvPr/>
        </p:nvSpPr>
        <p:spPr>
          <a:xfrm>
            <a:off x="863543" y="3667659"/>
            <a:ext cx="173359" cy="15451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503" y="0"/>
                </a:moveTo>
                <a:lnTo>
                  <a:pt x="10503" y="6473"/>
                </a:lnTo>
                <a:lnTo>
                  <a:pt x="0" y="6473"/>
                </a:lnTo>
                <a:lnTo>
                  <a:pt x="0" y="15193"/>
                </a:lnTo>
                <a:lnTo>
                  <a:pt x="10503" y="15193"/>
                </a:lnTo>
                <a:lnTo>
                  <a:pt x="10503" y="21600"/>
                </a:lnTo>
                <a:lnTo>
                  <a:pt x="21600" y="10503"/>
                </a:lnTo>
                <a:lnTo>
                  <a:pt x="10503" y="0"/>
                </a:ln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515" name="Freeform 9"/>
          <p:cNvSpPr/>
          <p:nvPr/>
        </p:nvSpPr>
        <p:spPr>
          <a:xfrm>
            <a:off x="400686" y="3659282"/>
            <a:ext cx="156603" cy="17335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11068"/>
                </a:moveTo>
                <a:lnTo>
                  <a:pt x="15805" y="11068"/>
                </a:lnTo>
                <a:lnTo>
                  <a:pt x="15805" y="21600"/>
                </a:lnTo>
                <a:lnTo>
                  <a:pt x="6454" y="21600"/>
                </a:lnTo>
                <a:lnTo>
                  <a:pt x="6454" y="11068"/>
                </a:lnTo>
                <a:lnTo>
                  <a:pt x="0" y="11068"/>
                </a:lnTo>
                <a:lnTo>
                  <a:pt x="11129" y="0"/>
                </a:lnTo>
                <a:lnTo>
                  <a:pt x="21600" y="11068"/>
                </a:ln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516" name="Freeform 10"/>
          <p:cNvSpPr/>
          <p:nvPr/>
        </p:nvSpPr>
        <p:spPr>
          <a:xfrm>
            <a:off x="1313835" y="3638339"/>
            <a:ext cx="219436" cy="21524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10584"/>
                </a:moveTo>
                <a:cubicBezTo>
                  <a:pt x="21600" y="4646"/>
                  <a:pt x="16587" y="0"/>
                  <a:pt x="10777" y="0"/>
                </a:cubicBezTo>
                <a:cubicBezTo>
                  <a:pt x="5013" y="0"/>
                  <a:pt x="0" y="4646"/>
                  <a:pt x="0" y="10584"/>
                </a:cubicBezTo>
                <a:cubicBezTo>
                  <a:pt x="0" y="16954"/>
                  <a:pt x="5013" y="21600"/>
                  <a:pt x="10777" y="21600"/>
                </a:cubicBezTo>
                <a:cubicBezTo>
                  <a:pt x="16587" y="21600"/>
                  <a:pt x="21600" y="16954"/>
                  <a:pt x="21600" y="10584"/>
                </a:cubicBezTo>
                <a:close/>
                <a:moveTo>
                  <a:pt x="2530" y="10584"/>
                </a:moveTo>
                <a:cubicBezTo>
                  <a:pt x="2530" y="5891"/>
                  <a:pt x="6232" y="2107"/>
                  <a:pt x="10777" y="2107"/>
                </a:cubicBezTo>
                <a:cubicBezTo>
                  <a:pt x="15368" y="2107"/>
                  <a:pt x="19117" y="5891"/>
                  <a:pt x="19117" y="10584"/>
                </a:cubicBezTo>
                <a:cubicBezTo>
                  <a:pt x="19117" y="15661"/>
                  <a:pt x="15368" y="19493"/>
                  <a:pt x="10777" y="19493"/>
                </a:cubicBezTo>
                <a:cubicBezTo>
                  <a:pt x="6232" y="19493"/>
                  <a:pt x="2530" y="15661"/>
                  <a:pt x="2530" y="10584"/>
                </a:cubicBezTo>
                <a:close/>
                <a:moveTo>
                  <a:pt x="15368" y="12740"/>
                </a:moveTo>
                <a:cubicBezTo>
                  <a:pt x="15368" y="8429"/>
                  <a:pt x="15368" y="8429"/>
                  <a:pt x="15368" y="8429"/>
                </a:cubicBezTo>
                <a:cubicBezTo>
                  <a:pt x="10355" y="8429"/>
                  <a:pt x="10355" y="8429"/>
                  <a:pt x="10355" y="8429"/>
                </a:cubicBezTo>
                <a:cubicBezTo>
                  <a:pt x="10355" y="5891"/>
                  <a:pt x="10355" y="5891"/>
                  <a:pt x="10355" y="5891"/>
                </a:cubicBezTo>
                <a:cubicBezTo>
                  <a:pt x="6232" y="10584"/>
                  <a:pt x="6232" y="10584"/>
                  <a:pt x="6232" y="10584"/>
                </a:cubicBezTo>
                <a:cubicBezTo>
                  <a:pt x="10355" y="15661"/>
                  <a:pt x="10355" y="15661"/>
                  <a:pt x="10355" y="15661"/>
                </a:cubicBezTo>
                <a:cubicBezTo>
                  <a:pt x="10355" y="12740"/>
                  <a:pt x="10355" y="12740"/>
                  <a:pt x="10355" y="12740"/>
                </a:cubicBezTo>
                <a:lnTo>
                  <a:pt x="15368" y="12740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517" name="Freeform 11"/>
          <p:cNvSpPr/>
          <p:nvPr/>
        </p:nvSpPr>
        <p:spPr>
          <a:xfrm>
            <a:off x="1785071" y="3638339"/>
            <a:ext cx="219434" cy="21524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800" y="0"/>
                </a:moveTo>
                <a:cubicBezTo>
                  <a:pt x="4977" y="0"/>
                  <a:pt x="0" y="4646"/>
                  <a:pt x="0" y="10584"/>
                </a:cubicBezTo>
                <a:cubicBezTo>
                  <a:pt x="0" y="16954"/>
                  <a:pt x="4977" y="21600"/>
                  <a:pt x="10800" y="21600"/>
                </a:cubicBezTo>
                <a:cubicBezTo>
                  <a:pt x="16623" y="21600"/>
                  <a:pt x="21600" y="16954"/>
                  <a:pt x="21600" y="10584"/>
                </a:cubicBezTo>
                <a:cubicBezTo>
                  <a:pt x="21600" y="4646"/>
                  <a:pt x="16623" y="0"/>
                  <a:pt x="10800" y="0"/>
                </a:cubicBezTo>
                <a:close/>
                <a:moveTo>
                  <a:pt x="10800" y="19493"/>
                </a:moveTo>
                <a:cubicBezTo>
                  <a:pt x="6198" y="19493"/>
                  <a:pt x="2489" y="15661"/>
                  <a:pt x="2489" y="10584"/>
                </a:cubicBezTo>
                <a:cubicBezTo>
                  <a:pt x="2489" y="5891"/>
                  <a:pt x="6198" y="2107"/>
                  <a:pt x="10800" y="2107"/>
                </a:cubicBezTo>
                <a:cubicBezTo>
                  <a:pt x="15402" y="2107"/>
                  <a:pt x="19111" y="5891"/>
                  <a:pt x="19111" y="10584"/>
                </a:cubicBezTo>
                <a:cubicBezTo>
                  <a:pt x="19111" y="15661"/>
                  <a:pt x="15402" y="19493"/>
                  <a:pt x="10800" y="19493"/>
                </a:cubicBezTo>
                <a:close/>
                <a:moveTo>
                  <a:pt x="12913" y="6322"/>
                </a:moveTo>
                <a:cubicBezTo>
                  <a:pt x="8687" y="6322"/>
                  <a:pt x="8687" y="6322"/>
                  <a:pt x="8687" y="6322"/>
                </a:cubicBezTo>
                <a:cubicBezTo>
                  <a:pt x="8687" y="11016"/>
                  <a:pt x="8687" y="11016"/>
                  <a:pt x="8687" y="11016"/>
                </a:cubicBezTo>
                <a:cubicBezTo>
                  <a:pt x="6198" y="11016"/>
                  <a:pt x="6198" y="11016"/>
                  <a:pt x="6198" y="11016"/>
                </a:cubicBezTo>
                <a:cubicBezTo>
                  <a:pt x="10800" y="15661"/>
                  <a:pt x="10800" y="15661"/>
                  <a:pt x="10800" y="15661"/>
                </a:cubicBezTo>
                <a:cubicBezTo>
                  <a:pt x="15402" y="11016"/>
                  <a:pt x="15402" y="11016"/>
                  <a:pt x="15402" y="11016"/>
                </a:cubicBezTo>
                <a:cubicBezTo>
                  <a:pt x="12913" y="11016"/>
                  <a:pt x="12913" y="11016"/>
                  <a:pt x="12913" y="11016"/>
                </a:cubicBezTo>
                <a:lnTo>
                  <a:pt x="12913" y="6322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518" name="Freeform 12"/>
          <p:cNvSpPr/>
          <p:nvPr/>
        </p:nvSpPr>
        <p:spPr>
          <a:xfrm>
            <a:off x="2256306" y="3638339"/>
            <a:ext cx="219435" cy="21524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847" y="21600"/>
                </a:moveTo>
                <a:cubicBezTo>
                  <a:pt x="16623" y="21600"/>
                  <a:pt x="21600" y="16954"/>
                  <a:pt x="21600" y="10584"/>
                </a:cubicBezTo>
                <a:cubicBezTo>
                  <a:pt x="21600" y="4646"/>
                  <a:pt x="16623" y="0"/>
                  <a:pt x="10847" y="0"/>
                </a:cubicBezTo>
                <a:cubicBezTo>
                  <a:pt x="4977" y="0"/>
                  <a:pt x="0" y="4646"/>
                  <a:pt x="0" y="10584"/>
                </a:cubicBezTo>
                <a:cubicBezTo>
                  <a:pt x="0" y="16954"/>
                  <a:pt x="4977" y="21600"/>
                  <a:pt x="10847" y="21600"/>
                </a:cubicBezTo>
                <a:close/>
                <a:moveTo>
                  <a:pt x="10847" y="2107"/>
                </a:moveTo>
                <a:cubicBezTo>
                  <a:pt x="15402" y="2107"/>
                  <a:pt x="19111" y="5891"/>
                  <a:pt x="19111" y="10584"/>
                </a:cubicBezTo>
                <a:cubicBezTo>
                  <a:pt x="19111" y="15661"/>
                  <a:pt x="15402" y="19493"/>
                  <a:pt x="10847" y="19493"/>
                </a:cubicBezTo>
                <a:cubicBezTo>
                  <a:pt x="6245" y="19493"/>
                  <a:pt x="2489" y="15661"/>
                  <a:pt x="2489" y="10584"/>
                </a:cubicBezTo>
                <a:cubicBezTo>
                  <a:pt x="2489" y="5891"/>
                  <a:pt x="6245" y="2107"/>
                  <a:pt x="10847" y="2107"/>
                </a:cubicBezTo>
                <a:close/>
                <a:moveTo>
                  <a:pt x="8734" y="15278"/>
                </a:moveTo>
                <a:cubicBezTo>
                  <a:pt x="12913" y="15278"/>
                  <a:pt x="12913" y="15278"/>
                  <a:pt x="12913" y="15278"/>
                </a:cubicBezTo>
                <a:cubicBezTo>
                  <a:pt x="12913" y="10584"/>
                  <a:pt x="12913" y="10584"/>
                  <a:pt x="12913" y="10584"/>
                </a:cubicBezTo>
                <a:cubicBezTo>
                  <a:pt x="15402" y="10584"/>
                  <a:pt x="15402" y="10584"/>
                  <a:pt x="15402" y="10584"/>
                </a:cubicBezTo>
                <a:cubicBezTo>
                  <a:pt x="10847" y="5891"/>
                  <a:pt x="10847" y="5891"/>
                  <a:pt x="10847" y="5891"/>
                </a:cubicBezTo>
                <a:cubicBezTo>
                  <a:pt x="6245" y="10584"/>
                  <a:pt x="6245" y="10584"/>
                  <a:pt x="6245" y="10584"/>
                </a:cubicBezTo>
                <a:cubicBezTo>
                  <a:pt x="8734" y="10584"/>
                  <a:pt x="8734" y="10584"/>
                  <a:pt x="8734" y="10584"/>
                </a:cubicBezTo>
                <a:lnTo>
                  <a:pt x="8734" y="15278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519" name="Freeform 13"/>
          <p:cNvSpPr/>
          <p:nvPr/>
        </p:nvSpPr>
        <p:spPr>
          <a:xfrm>
            <a:off x="2727542" y="3638339"/>
            <a:ext cx="219435" cy="21524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10584"/>
                </a:moveTo>
                <a:cubicBezTo>
                  <a:pt x="0" y="16954"/>
                  <a:pt x="4967" y="21600"/>
                  <a:pt x="10823" y="21600"/>
                </a:cubicBezTo>
                <a:cubicBezTo>
                  <a:pt x="16633" y="21600"/>
                  <a:pt x="21600" y="16954"/>
                  <a:pt x="21600" y="10584"/>
                </a:cubicBezTo>
                <a:cubicBezTo>
                  <a:pt x="21600" y="4646"/>
                  <a:pt x="16633" y="0"/>
                  <a:pt x="10823" y="0"/>
                </a:cubicBezTo>
                <a:cubicBezTo>
                  <a:pt x="4967" y="0"/>
                  <a:pt x="0" y="4646"/>
                  <a:pt x="0" y="10584"/>
                </a:cubicBezTo>
                <a:close/>
                <a:moveTo>
                  <a:pt x="19117" y="10584"/>
                </a:moveTo>
                <a:cubicBezTo>
                  <a:pt x="19117" y="15661"/>
                  <a:pt x="15368" y="19493"/>
                  <a:pt x="10823" y="19493"/>
                </a:cubicBezTo>
                <a:cubicBezTo>
                  <a:pt x="6232" y="19493"/>
                  <a:pt x="2483" y="15661"/>
                  <a:pt x="2483" y="10584"/>
                </a:cubicBezTo>
                <a:cubicBezTo>
                  <a:pt x="2483" y="5891"/>
                  <a:pt x="6232" y="2107"/>
                  <a:pt x="10823" y="2107"/>
                </a:cubicBezTo>
                <a:cubicBezTo>
                  <a:pt x="15368" y="2107"/>
                  <a:pt x="19117" y="5891"/>
                  <a:pt x="19117" y="10584"/>
                </a:cubicBezTo>
                <a:close/>
                <a:moveTo>
                  <a:pt x="6232" y="8429"/>
                </a:moveTo>
                <a:cubicBezTo>
                  <a:pt x="6232" y="12740"/>
                  <a:pt x="6232" y="12740"/>
                  <a:pt x="6232" y="12740"/>
                </a:cubicBezTo>
                <a:cubicBezTo>
                  <a:pt x="11245" y="12740"/>
                  <a:pt x="11245" y="12740"/>
                  <a:pt x="11245" y="12740"/>
                </a:cubicBezTo>
                <a:cubicBezTo>
                  <a:pt x="11245" y="15661"/>
                  <a:pt x="11245" y="15661"/>
                  <a:pt x="11245" y="15661"/>
                </a:cubicBezTo>
                <a:cubicBezTo>
                  <a:pt x="15368" y="10584"/>
                  <a:pt x="15368" y="10584"/>
                  <a:pt x="15368" y="10584"/>
                </a:cubicBezTo>
                <a:cubicBezTo>
                  <a:pt x="11245" y="5891"/>
                  <a:pt x="11245" y="5891"/>
                  <a:pt x="11245" y="5891"/>
                </a:cubicBezTo>
                <a:cubicBezTo>
                  <a:pt x="11245" y="8429"/>
                  <a:pt x="11245" y="8429"/>
                  <a:pt x="11245" y="8429"/>
                </a:cubicBezTo>
                <a:lnTo>
                  <a:pt x="6232" y="8429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520" name="Freeform 14"/>
          <p:cNvSpPr/>
          <p:nvPr/>
        </p:nvSpPr>
        <p:spPr>
          <a:xfrm>
            <a:off x="6499514" y="4189162"/>
            <a:ext cx="219435" cy="539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489" y="0"/>
                </a:moveTo>
                <a:cubicBezTo>
                  <a:pt x="1221" y="0"/>
                  <a:pt x="0" y="4883"/>
                  <a:pt x="0" y="9955"/>
                </a:cubicBezTo>
                <a:cubicBezTo>
                  <a:pt x="0" y="16529"/>
                  <a:pt x="1221" y="21600"/>
                  <a:pt x="2489" y="21600"/>
                </a:cubicBezTo>
                <a:cubicBezTo>
                  <a:pt x="4132" y="21600"/>
                  <a:pt x="5400" y="16529"/>
                  <a:pt x="5400" y="9955"/>
                </a:cubicBezTo>
                <a:cubicBezTo>
                  <a:pt x="5400" y="4883"/>
                  <a:pt x="4132" y="0"/>
                  <a:pt x="2489" y="0"/>
                </a:cubicBezTo>
                <a:close/>
                <a:moveTo>
                  <a:pt x="10800" y="0"/>
                </a:moveTo>
                <a:cubicBezTo>
                  <a:pt x="9532" y="0"/>
                  <a:pt x="8311" y="4883"/>
                  <a:pt x="8311" y="9955"/>
                </a:cubicBezTo>
                <a:cubicBezTo>
                  <a:pt x="8311" y="16529"/>
                  <a:pt x="9532" y="21600"/>
                  <a:pt x="10800" y="21600"/>
                </a:cubicBezTo>
                <a:cubicBezTo>
                  <a:pt x="12021" y="21600"/>
                  <a:pt x="13336" y="16529"/>
                  <a:pt x="13336" y="9955"/>
                </a:cubicBezTo>
                <a:cubicBezTo>
                  <a:pt x="13336" y="4883"/>
                  <a:pt x="12021" y="0"/>
                  <a:pt x="10800" y="0"/>
                </a:cubicBezTo>
                <a:close/>
                <a:moveTo>
                  <a:pt x="19111" y="0"/>
                </a:moveTo>
                <a:cubicBezTo>
                  <a:pt x="17468" y="0"/>
                  <a:pt x="16200" y="4883"/>
                  <a:pt x="16200" y="9955"/>
                </a:cubicBezTo>
                <a:cubicBezTo>
                  <a:pt x="16200" y="16529"/>
                  <a:pt x="17468" y="21600"/>
                  <a:pt x="19111" y="21600"/>
                </a:cubicBezTo>
                <a:cubicBezTo>
                  <a:pt x="20379" y="21600"/>
                  <a:pt x="21600" y="16529"/>
                  <a:pt x="21600" y="9955"/>
                </a:cubicBezTo>
                <a:cubicBezTo>
                  <a:pt x="21600" y="4883"/>
                  <a:pt x="20379" y="0"/>
                  <a:pt x="19111" y="0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521" name="Freeform 15"/>
          <p:cNvSpPr/>
          <p:nvPr/>
        </p:nvSpPr>
        <p:spPr>
          <a:xfrm>
            <a:off x="6524648" y="4568247"/>
            <a:ext cx="170597" cy="23619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754" h="21600" fill="norm" stroke="1" extrusionOk="0">
                <a:moveTo>
                  <a:pt x="15445" y="13500"/>
                </a:moveTo>
                <a:cubicBezTo>
                  <a:pt x="17477" y="13108"/>
                  <a:pt x="19045" y="12716"/>
                  <a:pt x="20032" y="11192"/>
                </a:cubicBezTo>
                <a:cubicBezTo>
                  <a:pt x="21600" y="9276"/>
                  <a:pt x="20555" y="6968"/>
                  <a:pt x="17477" y="5792"/>
                </a:cubicBezTo>
                <a:cubicBezTo>
                  <a:pt x="15968" y="5008"/>
                  <a:pt x="15968" y="5008"/>
                  <a:pt x="15968" y="5008"/>
                </a:cubicBezTo>
                <a:cubicBezTo>
                  <a:pt x="19045" y="740"/>
                  <a:pt x="19045" y="740"/>
                  <a:pt x="19045" y="740"/>
                </a:cubicBezTo>
                <a:cubicBezTo>
                  <a:pt x="17477" y="0"/>
                  <a:pt x="17477" y="0"/>
                  <a:pt x="17477" y="0"/>
                </a:cubicBezTo>
                <a:cubicBezTo>
                  <a:pt x="11323" y="7708"/>
                  <a:pt x="11323" y="7708"/>
                  <a:pt x="11323" y="7708"/>
                </a:cubicBezTo>
                <a:cubicBezTo>
                  <a:pt x="10800" y="6968"/>
                  <a:pt x="9755" y="6184"/>
                  <a:pt x="8710" y="5792"/>
                </a:cubicBezTo>
                <a:cubicBezTo>
                  <a:pt x="5110" y="4268"/>
                  <a:pt x="5110" y="4268"/>
                  <a:pt x="5110" y="4268"/>
                </a:cubicBezTo>
                <a:cubicBezTo>
                  <a:pt x="0" y="11192"/>
                  <a:pt x="0" y="11192"/>
                  <a:pt x="0" y="11192"/>
                </a:cubicBezTo>
                <a:cubicBezTo>
                  <a:pt x="3077" y="12716"/>
                  <a:pt x="3077" y="12716"/>
                  <a:pt x="3077" y="12716"/>
                </a:cubicBezTo>
                <a:cubicBezTo>
                  <a:pt x="4587" y="13108"/>
                  <a:pt x="6155" y="13500"/>
                  <a:pt x="7200" y="13500"/>
                </a:cubicBezTo>
                <a:cubicBezTo>
                  <a:pt x="1045" y="21208"/>
                  <a:pt x="1045" y="21208"/>
                  <a:pt x="1045" y="21208"/>
                </a:cubicBezTo>
                <a:cubicBezTo>
                  <a:pt x="3077" y="21600"/>
                  <a:pt x="3077" y="21600"/>
                  <a:pt x="3077" y="21600"/>
                </a:cubicBezTo>
                <a:cubicBezTo>
                  <a:pt x="6155" y="17768"/>
                  <a:pt x="6155" y="17768"/>
                  <a:pt x="6155" y="17768"/>
                </a:cubicBezTo>
                <a:cubicBezTo>
                  <a:pt x="7665" y="18552"/>
                  <a:pt x="7665" y="18552"/>
                  <a:pt x="7665" y="18552"/>
                </a:cubicBezTo>
                <a:cubicBezTo>
                  <a:pt x="10800" y="19684"/>
                  <a:pt x="13877" y="19292"/>
                  <a:pt x="15445" y="17376"/>
                </a:cubicBezTo>
                <a:cubicBezTo>
                  <a:pt x="16490" y="15852"/>
                  <a:pt x="16490" y="14632"/>
                  <a:pt x="15445" y="13500"/>
                </a:cubicBezTo>
                <a:close/>
                <a:moveTo>
                  <a:pt x="16955" y="6968"/>
                </a:moveTo>
                <a:cubicBezTo>
                  <a:pt x="19045" y="7708"/>
                  <a:pt x="19568" y="9276"/>
                  <a:pt x="18523" y="10408"/>
                </a:cubicBezTo>
                <a:cubicBezTo>
                  <a:pt x="16955" y="11932"/>
                  <a:pt x="14923" y="12324"/>
                  <a:pt x="13413" y="11584"/>
                </a:cubicBezTo>
                <a:cubicBezTo>
                  <a:pt x="11323" y="10800"/>
                  <a:pt x="11323" y="10800"/>
                  <a:pt x="11323" y="10800"/>
                </a:cubicBezTo>
                <a:cubicBezTo>
                  <a:pt x="14923" y="6184"/>
                  <a:pt x="14923" y="6184"/>
                  <a:pt x="14923" y="6184"/>
                </a:cubicBezTo>
                <a:lnTo>
                  <a:pt x="16955" y="6968"/>
                </a:lnTo>
                <a:close/>
                <a:moveTo>
                  <a:pt x="4123" y="11584"/>
                </a:moveTo>
                <a:cubicBezTo>
                  <a:pt x="2555" y="10800"/>
                  <a:pt x="2555" y="10800"/>
                  <a:pt x="2555" y="10800"/>
                </a:cubicBezTo>
                <a:cubicBezTo>
                  <a:pt x="6155" y="6184"/>
                  <a:pt x="6155" y="6184"/>
                  <a:pt x="6155" y="6184"/>
                </a:cubicBezTo>
                <a:cubicBezTo>
                  <a:pt x="7665" y="6968"/>
                  <a:pt x="7665" y="6968"/>
                  <a:pt x="7665" y="6968"/>
                </a:cubicBezTo>
                <a:cubicBezTo>
                  <a:pt x="9755" y="7708"/>
                  <a:pt x="10277" y="9276"/>
                  <a:pt x="9232" y="10800"/>
                </a:cubicBezTo>
                <a:cubicBezTo>
                  <a:pt x="8245" y="11932"/>
                  <a:pt x="6155" y="12324"/>
                  <a:pt x="4123" y="11584"/>
                </a:cubicBezTo>
                <a:close/>
                <a:moveTo>
                  <a:pt x="8710" y="17376"/>
                </a:moveTo>
                <a:cubicBezTo>
                  <a:pt x="6677" y="16592"/>
                  <a:pt x="6677" y="16592"/>
                  <a:pt x="6677" y="16592"/>
                </a:cubicBezTo>
                <a:cubicBezTo>
                  <a:pt x="10277" y="11932"/>
                  <a:pt x="10277" y="11932"/>
                  <a:pt x="10277" y="11932"/>
                </a:cubicBezTo>
                <a:cubicBezTo>
                  <a:pt x="12368" y="12716"/>
                  <a:pt x="12368" y="12716"/>
                  <a:pt x="12368" y="12716"/>
                </a:cubicBezTo>
                <a:cubicBezTo>
                  <a:pt x="14400" y="13500"/>
                  <a:pt x="14923" y="15024"/>
                  <a:pt x="13877" y="16592"/>
                </a:cubicBezTo>
                <a:cubicBezTo>
                  <a:pt x="12890" y="17768"/>
                  <a:pt x="10800" y="18160"/>
                  <a:pt x="8710" y="17376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522" name="Freeform 16"/>
          <p:cNvSpPr/>
          <p:nvPr/>
        </p:nvSpPr>
        <p:spPr>
          <a:xfrm>
            <a:off x="455138" y="4660396"/>
            <a:ext cx="49801" cy="539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901" y="0"/>
                </a:moveTo>
                <a:cubicBezTo>
                  <a:pt x="3634" y="0"/>
                  <a:pt x="0" y="4883"/>
                  <a:pt x="0" y="9955"/>
                </a:cubicBezTo>
                <a:cubicBezTo>
                  <a:pt x="0" y="16529"/>
                  <a:pt x="3634" y="21600"/>
                  <a:pt x="10901" y="21600"/>
                </a:cubicBezTo>
                <a:cubicBezTo>
                  <a:pt x="16150" y="21600"/>
                  <a:pt x="21600" y="16529"/>
                  <a:pt x="21600" y="9955"/>
                </a:cubicBezTo>
                <a:cubicBezTo>
                  <a:pt x="21600" y="4883"/>
                  <a:pt x="16150" y="0"/>
                  <a:pt x="10901" y="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523" name="Freeform 17"/>
          <p:cNvSpPr/>
          <p:nvPr/>
        </p:nvSpPr>
        <p:spPr>
          <a:xfrm>
            <a:off x="7012637" y="4189162"/>
            <a:ext cx="133570" cy="539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4045" y="0"/>
                </a:moveTo>
                <a:cubicBezTo>
                  <a:pt x="1984" y="0"/>
                  <a:pt x="0" y="4883"/>
                  <a:pt x="0" y="9955"/>
                </a:cubicBezTo>
                <a:cubicBezTo>
                  <a:pt x="0" y="16529"/>
                  <a:pt x="1984" y="21600"/>
                  <a:pt x="4045" y="21600"/>
                </a:cubicBezTo>
                <a:cubicBezTo>
                  <a:pt x="6717" y="21600"/>
                  <a:pt x="8090" y="16529"/>
                  <a:pt x="8090" y="9955"/>
                </a:cubicBezTo>
                <a:cubicBezTo>
                  <a:pt x="8090" y="4883"/>
                  <a:pt x="6717" y="0"/>
                  <a:pt x="4045" y="0"/>
                </a:cubicBezTo>
                <a:close/>
                <a:moveTo>
                  <a:pt x="17555" y="0"/>
                </a:moveTo>
                <a:cubicBezTo>
                  <a:pt x="14883" y="0"/>
                  <a:pt x="13510" y="4883"/>
                  <a:pt x="13510" y="9955"/>
                </a:cubicBezTo>
                <a:cubicBezTo>
                  <a:pt x="13510" y="16529"/>
                  <a:pt x="14883" y="21600"/>
                  <a:pt x="17555" y="21600"/>
                </a:cubicBezTo>
                <a:cubicBezTo>
                  <a:pt x="19616" y="21600"/>
                  <a:pt x="21600" y="16529"/>
                  <a:pt x="21600" y="9955"/>
                </a:cubicBezTo>
                <a:cubicBezTo>
                  <a:pt x="21600" y="4883"/>
                  <a:pt x="19616" y="0"/>
                  <a:pt x="17555" y="0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524" name="Freeform 18"/>
          <p:cNvSpPr/>
          <p:nvPr/>
        </p:nvSpPr>
        <p:spPr>
          <a:xfrm>
            <a:off x="4677407" y="3688603"/>
            <a:ext cx="91684" cy="10843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0" y="21600"/>
                </a:lnTo>
                <a:lnTo>
                  <a:pt x="21600" y="10800"/>
                </a:lnTo>
                <a:lnTo>
                  <a:pt x="0" y="0"/>
                </a:ln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525" name="Freeform 19"/>
          <p:cNvSpPr/>
          <p:nvPr/>
        </p:nvSpPr>
        <p:spPr>
          <a:xfrm>
            <a:off x="4197796" y="3696982"/>
            <a:ext cx="108438" cy="9587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21600"/>
                </a:moveTo>
                <a:lnTo>
                  <a:pt x="21600" y="21600"/>
                </a:lnTo>
                <a:lnTo>
                  <a:pt x="10800" y="0"/>
                </a:lnTo>
                <a:lnTo>
                  <a:pt x="0" y="21600"/>
                </a:ln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526" name="Freeform 20"/>
          <p:cNvSpPr/>
          <p:nvPr/>
        </p:nvSpPr>
        <p:spPr>
          <a:xfrm>
            <a:off x="3726560" y="3696982"/>
            <a:ext cx="110526" cy="9587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0" y="0"/>
                </a:lnTo>
                <a:lnTo>
                  <a:pt x="10753" y="21600"/>
                </a:lnTo>
                <a:lnTo>
                  <a:pt x="21600" y="0"/>
                </a:ln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527" name="Freeform 21"/>
          <p:cNvSpPr/>
          <p:nvPr/>
        </p:nvSpPr>
        <p:spPr>
          <a:xfrm>
            <a:off x="3263703" y="3688603"/>
            <a:ext cx="91682" cy="10843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21600" y="21600"/>
                </a:lnTo>
                <a:lnTo>
                  <a:pt x="0" y="10800"/>
                </a:lnTo>
                <a:lnTo>
                  <a:pt x="21600" y="0"/>
                </a:ln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528" name="Freeform 22"/>
          <p:cNvSpPr/>
          <p:nvPr/>
        </p:nvSpPr>
        <p:spPr>
          <a:xfrm>
            <a:off x="6069567" y="3705359"/>
            <a:ext cx="136357" cy="8012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749" h="21312" fill="norm" stroke="1" extrusionOk="0">
                <a:moveTo>
                  <a:pt x="19834" y="14826"/>
                </a:moveTo>
                <a:cubicBezTo>
                  <a:pt x="19188" y="13676"/>
                  <a:pt x="11510" y="1278"/>
                  <a:pt x="11510" y="1278"/>
                </a:cubicBezTo>
                <a:cubicBezTo>
                  <a:pt x="11510" y="0"/>
                  <a:pt x="10864" y="0"/>
                  <a:pt x="10218" y="0"/>
                </a:cubicBezTo>
                <a:cubicBezTo>
                  <a:pt x="9644" y="0"/>
                  <a:pt x="8998" y="0"/>
                  <a:pt x="8998" y="1278"/>
                </a:cubicBezTo>
                <a:cubicBezTo>
                  <a:pt x="8998" y="1278"/>
                  <a:pt x="1392" y="13676"/>
                  <a:pt x="746" y="14826"/>
                </a:cubicBezTo>
                <a:cubicBezTo>
                  <a:pt x="100" y="16999"/>
                  <a:pt x="-546" y="19299"/>
                  <a:pt x="746" y="20450"/>
                </a:cubicBezTo>
                <a:cubicBezTo>
                  <a:pt x="1392" y="21600"/>
                  <a:pt x="2611" y="21600"/>
                  <a:pt x="3257" y="20450"/>
                </a:cubicBezTo>
                <a:cubicBezTo>
                  <a:pt x="10218" y="8052"/>
                  <a:pt x="10218" y="8052"/>
                  <a:pt x="10218" y="8052"/>
                </a:cubicBezTo>
                <a:cubicBezTo>
                  <a:pt x="17251" y="20450"/>
                  <a:pt x="17251" y="20450"/>
                  <a:pt x="17251" y="20450"/>
                </a:cubicBezTo>
                <a:cubicBezTo>
                  <a:pt x="17897" y="21600"/>
                  <a:pt x="19188" y="21600"/>
                  <a:pt x="19834" y="20450"/>
                </a:cubicBezTo>
                <a:cubicBezTo>
                  <a:pt x="21054" y="19299"/>
                  <a:pt x="21054" y="16999"/>
                  <a:pt x="19834" y="14826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529" name="Freeform 23"/>
          <p:cNvSpPr/>
          <p:nvPr/>
        </p:nvSpPr>
        <p:spPr>
          <a:xfrm>
            <a:off x="5598648" y="3704946"/>
            <a:ext cx="137988" cy="8161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93" h="20644" fill="norm" stroke="1" extrusionOk="0">
                <a:moveTo>
                  <a:pt x="19728" y="5597"/>
                </a:moveTo>
                <a:cubicBezTo>
                  <a:pt x="19084" y="7781"/>
                  <a:pt x="11502" y="19552"/>
                  <a:pt x="11502" y="19552"/>
                </a:cubicBezTo>
                <a:cubicBezTo>
                  <a:pt x="11502" y="20644"/>
                  <a:pt x="10859" y="20644"/>
                  <a:pt x="10215" y="20644"/>
                </a:cubicBezTo>
                <a:cubicBezTo>
                  <a:pt x="9571" y="20644"/>
                  <a:pt x="8999" y="20644"/>
                  <a:pt x="8999" y="19552"/>
                </a:cubicBezTo>
                <a:cubicBezTo>
                  <a:pt x="8999" y="19552"/>
                  <a:pt x="1346" y="7781"/>
                  <a:pt x="774" y="5597"/>
                </a:cubicBezTo>
                <a:cubicBezTo>
                  <a:pt x="130" y="4383"/>
                  <a:pt x="-585" y="2442"/>
                  <a:pt x="774" y="1350"/>
                </a:cubicBezTo>
                <a:cubicBezTo>
                  <a:pt x="1346" y="136"/>
                  <a:pt x="2634" y="-956"/>
                  <a:pt x="3277" y="1350"/>
                </a:cubicBezTo>
                <a:cubicBezTo>
                  <a:pt x="10215" y="12028"/>
                  <a:pt x="10215" y="12028"/>
                  <a:pt x="10215" y="12028"/>
                </a:cubicBezTo>
                <a:cubicBezTo>
                  <a:pt x="17153" y="1350"/>
                  <a:pt x="17153" y="1350"/>
                  <a:pt x="17153" y="1350"/>
                </a:cubicBezTo>
                <a:cubicBezTo>
                  <a:pt x="17796" y="-956"/>
                  <a:pt x="19084" y="136"/>
                  <a:pt x="19728" y="1350"/>
                </a:cubicBezTo>
                <a:cubicBezTo>
                  <a:pt x="21015" y="2442"/>
                  <a:pt x="21015" y="4383"/>
                  <a:pt x="19728" y="5597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530" name="Freeform 24"/>
          <p:cNvSpPr/>
          <p:nvPr/>
        </p:nvSpPr>
        <p:spPr>
          <a:xfrm>
            <a:off x="6567613" y="3677109"/>
            <a:ext cx="84313" cy="13770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327" h="21269" fill="norm" stroke="1" extrusionOk="0">
                <a:moveTo>
                  <a:pt x="6280" y="497"/>
                </a:moveTo>
                <a:cubicBezTo>
                  <a:pt x="7251" y="1161"/>
                  <a:pt x="20235" y="9049"/>
                  <a:pt x="20235" y="9049"/>
                </a:cubicBezTo>
                <a:cubicBezTo>
                  <a:pt x="20235" y="9712"/>
                  <a:pt x="21327" y="10302"/>
                  <a:pt x="21327" y="10302"/>
                </a:cubicBezTo>
                <a:cubicBezTo>
                  <a:pt x="21327" y="10966"/>
                  <a:pt x="20235" y="11629"/>
                  <a:pt x="20235" y="12293"/>
                </a:cubicBezTo>
                <a:cubicBezTo>
                  <a:pt x="20235" y="12293"/>
                  <a:pt x="7251" y="20107"/>
                  <a:pt x="6280" y="20771"/>
                </a:cubicBezTo>
                <a:cubicBezTo>
                  <a:pt x="5066" y="21434"/>
                  <a:pt x="3003" y="21434"/>
                  <a:pt x="819" y="20771"/>
                </a:cubicBezTo>
                <a:cubicBezTo>
                  <a:pt x="-273" y="20107"/>
                  <a:pt x="-273" y="18780"/>
                  <a:pt x="819" y="17527"/>
                </a:cubicBezTo>
                <a:cubicBezTo>
                  <a:pt x="12711" y="10302"/>
                  <a:pt x="12711" y="10302"/>
                  <a:pt x="12711" y="10302"/>
                </a:cubicBezTo>
                <a:cubicBezTo>
                  <a:pt x="819" y="3078"/>
                  <a:pt x="819" y="3078"/>
                  <a:pt x="819" y="3078"/>
                </a:cubicBezTo>
                <a:cubicBezTo>
                  <a:pt x="-273" y="2488"/>
                  <a:pt x="-273" y="1161"/>
                  <a:pt x="819" y="497"/>
                </a:cubicBezTo>
                <a:cubicBezTo>
                  <a:pt x="3003" y="-166"/>
                  <a:pt x="5066" y="-166"/>
                  <a:pt x="6280" y="497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531" name="Freeform 25"/>
          <p:cNvSpPr/>
          <p:nvPr/>
        </p:nvSpPr>
        <p:spPr>
          <a:xfrm>
            <a:off x="5152830" y="3677109"/>
            <a:ext cx="82238" cy="13770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324" h="21269" fill="norm" stroke="1" extrusionOk="0">
                <a:moveTo>
                  <a:pt x="15095" y="497"/>
                </a:moveTo>
                <a:cubicBezTo>
                  <a:pt x="13991" y="1161"/>
                  <a:pt x="982" y="9049"/>
                  <a:pt x="982" y="9049"/>
                </a:cubicBezTo>
                <a:cubicBezTo>
                  <a:pt x="982" y="9712"/>
                  <a:pt x="0" y="10302"/>
                  <a:pt x="0" y="10302"/>
                </a:cubicBezTo>
                <a:cubicBezTo>
                  <a:pt x="0" y="10966"/>
                  <a:pt x="982" y="11629"/>
                  <a:pt x="982" y="12293"/>
                </a:cubicBezTo>
                <a:cubicBezTo>
                  <a:pt x="982" y="12293"/>
                  <a:pt x="13991" y="20107"/>
                  <a:pt x="15095" y="20771"/>
                </a:cubicBezTo>
                <a:cubicBezTo>
                  <a:pt x="16200" y="21434"/>
                  <a:pt x="18409" y="21434"/>
                  <a:pt x="20495" y="20771"/>
                </a:cubicBezTo>
                <a:cubicBezTo>
                  <a:pt x="21600" y="20107"/>
                  <a:pt x="21600" y="18780"/>
                  <a:pt x="20495" y="17527"/>
                </a:cubicBezTo>
                <a:cubicBezTo>
                  <a:pt x="8591" y="10302"/>
                  <a:pt x="8591" y="10302"/>
                  <a:pt x="8591" y="10302"/>
                </a:cubicBezTo>
                <a:cubicBezTo>
                  <a:pt x="20495" y="3078"/>
                  <a:pt x="20495" y="3078"/>
                  <a:pt x="20495" y="3078"/>
                </a:cubicBezTo>
                <a:cubicBezTo>
                  <a:pt x="21600" y="2488"/>
                  <a:pt x="21600" y="1161"/>
                  <a:pt x="20495" y="497"/>
                </a:cubicBezTo>
                <a:cubicBezTo>
                  <a:pt x="18409" y="-166"/>
                  <a:pt x="16200" y="-166"/>
                  <a:pt x="15095" y="497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532" name="Freeform 26"/>
          <p:cNvSpPr/>
          <p:nvPr/>
        </p:nvSpPr>
        <p:spPr>
          <a:xfrm>
            <a:off x="5081623" y="4155654"/>
            <a:ext cx="227812" cy="11681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6403" y="21600"/>
                </a:moveTo>
                <a:lnTo>
                  <a:pt x="16403" y="14691"/>
                </a:lnTo>
                <a:lnTo>
                  <a:pt x="0" y="14691"/>
                </a:lnTo>
                <a:lnTo>
                  <a:pt x="0" y="6909"/>
                </a:lnTo>
                <a:lnTo>
                  <a:pt x="16403" y="6909"/>
                </a:lnTo>
                <a:lnTo>
                  <a:pt x="16403" y="0"/>
                </a:lnTo>
                <a:lnTo>
                  <a:pt x="21600" y="10844"/>
                </a:lnTo>
                <a:lnTo>
                  <a:pt x="16403" y="21600"/>
                </a:ln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533" name="Freeform 27"/>
          <p:cNvSpPr/>
          <p:nvPr/>
        </p:nvSpPr>
        <p:spPr>
          <a:xfrm>
            <a:off x="3665823" y="4155654"/>
            <a:ext cx="227813" cy="11681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5231" y="21600"/>
                </a:moveTo>
                <a:lnTo>
                  <a:pt x="5231" y="14691"/>
                </a:lnTo>
                <a:lnTo>
                  <a:pt x="21600" y="14691"/>
                </a:lnTo>
                <a:lnTo>
                  <a:pt x="21600" y="6909"/>
                </a:lnTo>
                <a:lnTo>
                  <a:pt x="5231" y="6909"/>
                </a:lnTo>
                <a:lnTo>
                  <a:pt x="5231" y="0"/>
                </a:lnTo>
                <a:lnTo>
                  <a:pt x="0" y="10844"/>
                </a:lnTo>
                <a:lnTo>
                  <a:pt x="5231" y="21600"/>
                </a:ln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534" name="Freeform 28"/>
          <p:cNvSpPr/>
          <p:nvPr/>
        </p:nvSpPr>
        <p:spPr>
          <a:xfrm>
            <a:off x="4193606" y="4101200"/>
            <a:ext cx="116816" cy="2320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16067"/>
                </a:moveTo>
                <a:lnTo>
                  <a:pt x="14719" y="16067"/>
                </a:lnTo>
                <a:lnTo>
                  <a:pt x="14719" y="0"/>
                </a:lnTo>
                <a:lnTo>
                  <a:pt x="6881" y="0"/>
                </a:lnTo>
                <a:lnTo>
                  <a:pt x="6881" y="16067"/>
                </a:lnTo>
                <a:lnTo>
                  <a:pt x="0" y="16067"/>
                </a:lnTo>
                <a:lnTo>
                  <a:pt x="10800" y="21600"/>
                </a:lnTo>
                <a:lnTo>
                  <a:pt x="21600" y="16067"/>
                </a:ln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535" name="Freeform 29"/>
          <p:cNvSpPr/>
          <p:nvPr/>
        </p:nvSpPr>
        <p:spPr>
          <a:xfrm>
            <a:off x="4664840" y="4101200"/>
            <a:ext cx="116816" cy="2320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5134"/>
                </a:moveTo>
                <a:lnTo>
                  <a:pt x="14719" y="5134"/>
                </a:lnTo>
                <a:lnTo>
                  <a:pt x="14719" y="21600"/>
                </a:lnTo>
                <a:lnTo>
                  <a:pt x="6968" y="21600"/>
                </a:lnTo>
                <a:lnTo>
                  <a:pt x="6968" y="5134"/>
                </a:lnTo>
                <a:lnTo>
                  <a:pt x="0" y="5134"/>
                </a:lnTo>
                <a:lnTo>
                  <a:pt x="10887" y="0"/>
                </a:lnTo>
                <a:lnTo>
                  <a:pt x="21600" y="5134"/>
                </a:ln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536" name="Freeform 30"/>
          <p:cNvSpPr/>
          <p:nvPr/>
        </p:nvSpPr>
        <p:spPr>
          <a:xfrm>
            <a:off x="6974940" y="4580809"/>
            <a:ext cx="211058" cy="21524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824" y="0"/>
                </a:moveTo>
                <a:cubicBezTo>
                  <a:pt x="1707" y="0"/>
                  <a:pt x="0" y="2146"/>
                  <a:pt x="0" y="10585"/>
                </a:cubicBezTo>
                <a:cubicBezTo>
                  <a:pt x="0" y="19454"/>
                  <a:pt x="1707" y="21600"/>
                  <a:pt x="10824" y="21600"/>
                </a:cubicBezTo>
                <a:cubicBezTo>
                  <a:pt x="19845" y="21600"/>
                  <a:pt x="21600" y="19454"/>
                  <a:pt x="21600" y="10585"/>
                </a:cubicBezTo>
                <a:cubicBezTo>
                  <a:pt x="21600" y="2146"/>
                  <a:pt x="19845" y="0"/>
                  <a:pt x="10824" y="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537" name="Freeform 31"/>
          <p:cNvSpPr/>
          <p:nvPr/>
        </p:nvSpPr>
        <p:spPr>
          <a:xfrm>
            <a:off x="5611498" y="4094917"/>
            <a:ext cx="108438" cy="2361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800" y="0"/>
                </a:moveTo>
                <a:lnTo>
                  <a:pt x="0" y="8127"/>
                </a:lnTo>
                <a:lnTo>
                  <a:pt x="21600" y="8127"/>
                </a:lnTo>
                <a:lnTo>
                  <a:pt x="10800" y="0"/>
                </a:lnTo>
                <a:close/>
                <a:moveTo>
                  <a:pt x="10800" y="21600"/>
                </a:moveTo>
                <a:lnTo>
                  <a:pt x="21600" y="13864"/>
                </a:lnTo>
                <a:lnTo>
                  <a:pt x="0" y="13864"/>
                </a:lnTo>
                <a:lnTo>
                  <a:pt x="10800" y="21600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538" name="Freeform 32"/>
          <p:cNvSpPr/>
          <p:nvPr/>
        </p:nvSpPr>
        <p:spPr>
          <a:xfrm>
            <a:off x="2727542" y="3162916"/>
            <a:ext cx="219435" cy="2236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9913" y="16304"/>
                </a:moveTo>
                <a:cubicBezTo>
                  <a:pt x="19913" y="13448"/>
                  <a:pt x="19913" y="13448"/>
                  <a:pt x="19913" y="13448"/>
                </a:cubicBezTo>
                <a:cubicBezTo>
                  <a:pt x="19913" y="11836"/>
                  <a:pt x="19117" y="9764"/>
                  <a:pt x="16212" y="9764"/>
                </a:cubicBezTo>
                <a:cubicBezTo>
                  <a:pt x="13728" y="9764"/>
                  <a:pt x="13728" y="9764"/>
                  <a:pt x="13728" y="9764"/>
                </a:cubicBezTo>
                <a:cubicBezTo>
                  <a:pt x="12042" y="9764"/>
                  <a:pt x="12042" y="8981"/>
                  <a:pt x="12042" y="8520"/>
                </a:cubicBezTo>
                <a:cubicBezTo>
                  <a:pt x="12042" y="5250"/>
                  <a:pt x="12042" y="5250"/>
                  <a:pt x="12042" y="5250"/>
                </a:cubicBezTo>
                <a:cubicBezTo>
                  <a:pt x="12885" y="4882"/>
                  <a:pt x="13728" y="4053"/>
                  <a:pt x="13728" y="2809"/>
                </a:cubicBezTo>
                <a:cubicBezTo>
                  <a:pt x="13728" y="1197"/>
                  <a:pt x="12463" y="0"/>
                  <a:pt x="10823" y="0"/>
                </a:cubicBezTo>
                <a:cubicBezTo>
                  <a:pt x="9184" y="0"/>
                  <a:pt x="7918" y="1197"/>
                  <a:pt x="7918" y="2809"/>
                </a:cubicBezTo>
                <a:cubicBezTo>
                  <a:pt x="7918" y="4053"/>
                  <a:pt x="8715" y="4882"/>
                  <a:pt x="9558" y="5250"/>
                </a:cubicBezTo>
                <a:cubicBezTo>
                  <a:pt x="9558" y="8520"/>
                  <a:pt x="9558" y="8520"/>
                  <a:pt x="9558" y="8520"/>
                </a:cubicBezTo>
                <a:cubicBezTo>
                  <a:pt x="9558" y="8520"/>
                  <a:pt x="9558" y="9764"/>
                  <a:pt x="7918" y="9764"/>
                </a:cubicBezTo>
                <a:cubicBezTo>
                  <a:pt x="5388" y="9764"/>
                  <a:pt x="5388" y="9764"/>
                  <a:pt x="5388" y="9764"/>
                </a:cubicBezTo>
                <a:cubicBezTo>
                  <a:pt x="2483" y="9764"/>
                  <a:pt x="1687" y="11836"/>
                  <a:pt x="1687" y="13448"/>
                </a:cubicBezTo>
                <a:cubicBezTo>
                  <a:pt x="1687" y="16304"/>
                  <a:pt x="1687" y="16304"/>
                  <a:pt x="1687" y="16304"/>
                </a:cubicBezTo>
                <a:cubicBezTo>
                  <a:pt x="422" y="16718"/>
                  <a:pt x="0" y="17501"/>
                  <a:pt x="0" y="18745"/>
                </a:cubicBezTo>
                <a:cubicBezTo>
                  <a:pt x="0" y="20357"/>
                  <a:pt x="1265" y="21600"/>
                  <a:pt x="2483" y="21600"/>
                </a:cubicBezTo>
                <a:cubicBezTo>
                  <a:pt x="4170" y="21600"/>
                  <a:pt x="5388" y="20357"/>
                  <a:pt x="5388" y="18745"/>
                </a:cubicBezTo>
                <a:cubicBezTo>
                  <a:pt x="5388" y="17501"/>
                  <a:pt x="4592" y="16718"/>
                  <a:pt x="3748" y="16304"/>
                </a:cubicBezTo>
                <a:cubicBezTo>
                  <a:pt x="3748" y="13448"/>
                  <a:pt x="3748" y="13448"/>
                  <a:pt x="3748" y="13448"/>
                </a:cubicBezTo>
                <a:cubicBezTo>
                  <a:pt x="3748" y="13448"/>
                  <a:pt x="3748" y="11836"/>
                  <a:pt x="5388" y="11836"/>
                </a:cubicBezTo>
                <a:cubicBezTo>
                  <a:pt x="7918" y="11836"/>
                  <a:pt x="7918" y="11836"/>
                  <a:pt x="7918" y="11836"/>
                </a:cubicBezTo>
                <a:cubicBezTo>
                  <a:pt x="8715" y="11836"/>
                  <a:pt x="9184" y="11836"/>
                  <a:pt x="9558" y="11422"/>
                </a:cubicBezTo>
                <a:cubicBezTo>
                  <a:pt x="9558" y="16304"/>
                  <a:pt x="9558" y="16304"/>
                  <a:pt x="9558" y="16304"/>
                </a:cubicBezTo>
                <a:cubicBezTo>
                  <a:pt x="8715" y="16718"/>
                  <a:pt x="7918" y="17501"/>
                  <a:pt x="7918" y="18745"/>
                </a:cubicBezTo>
                <a:cubicBezTo>
                  <a:pt x="7918" y="20357"/>
                  <a:pt x="9184" y="21600"/>
                  <a:pt x="10823" y="21600"/>
                </a:cubicBezTo>
                <a:cubicBezTo>
                  <a:pt x="12463" y="21600"/>
                  <a:pt x="13728" y="20357"/>
                  <a:pt x="13728" y="18745"/>
                </a:cubicBezTo>
                <a:cubicBezTo>
                  <a:pt x="13728" y="17501"/>
                  <a:pt x="12885" y="16718"/>
                  <a:pt x="12042" y="16304"/>
                </a:cubicBezTo>
                <a:cubicBezTo>
                  <a:pt x="12042" y="11422"/>
                  <a:pt x="12042" y="11422"/>
                  <a:pt x="12042" y="11422"/>
                </a:cubicBezTo>
                <a:cubicBezTo>
                  <a:pt x="12463" y="11836"/>
                  <a:pt x="12885" y="11836"/>
                  <a:pt x="13728" y="11836"/>
                </a:cubicBezTo>
                <a:cubicBezTo>
                  <a:pt x="16212" y="11836"/>
                  <a:pt x="16212" y="11836"/>
                  <a:pt x="16212" y="11836"/>
                </a:cubicBezTo>
                <a:cubicBezTo>
                  <a:pt x="17852" y="11836"/>
                  <a:pt x="17852" y="13034"/>
                  <a:pt x="17852" y="13448"/>
                </a:cubicBezTo>
                <a:cubicBezTo>
                  <a:pt x="17852" y="16304"/>
                  <a:pt x="17852" y="16304"/>
                  <a:pt x="17852" y="16304"/>
                </a:cubicBezTo>
                <a:cubicBezTo>
                  <a:pt x="17008" y="16718"/>
                  <a:pt x="16212" y="17501"/>
                  <a:pt x="16212" y="18745"/>
                </a:cubicBezTo>
                <a:cubicBezTo>
                  <a:pt x="16212" y="20357"/>
                  <a:pt x="17430" y="21600"/>
                  <a:pt x="19117" y="21600"/>
                </a:cubicBezTo>
                <a:cubicBezTo>
                  <a:pt x="20335" y="21600"/>
                  <a:pt x="21600" y="20357"/>
                  <a:pt x="21600" y="18745"/>
                </a:cubicBezTo>
                <a:cubicBezTo>
                  <a:pt x="21600" y="17501"/>
                  <a:pt x="21225" y="16718"/>
                  <a:pt x="19913" y="16304"/>
                </a:cubicBezTo>
                <a:close/>
                <a:moveTo>
                  <a:pt x="4170" y="18745"/>
                </a:moveTo>
                <a:cubicBezTo>
                  <a:pt x="4170" y="19574"/>
                  <a:pt x="3327" y="20357"/>
                  <a:pt x="2483" y="20357"/>
                </a:cubicBezTo>
                <a:cubicBezTo>
                  <a:pt x="1687" y="20357"/>
                  <a:pt x="843" y="19574"/>
                  <a:pt x="843" y="18745"/>
                </a:cubicBezTo>
                <a:cubicBezTo>
                  <a:pt x="843" y="17916"/>
                  <a:pt x="1687" y="17133"/>
                  <a:pt x="2483" y="17133"/>
                </a:cubicBezTo>
                <a:cubicBezTo>
                  <a:pt x="3327" y="17133"/>
                  <a:pt x="4170" y="17916"/>
                  <a:pt x="4170" y="18745"/>
                </a:cubicBezTo>
                <a:close/>
                <a:moveTo>
                  <a:pt x="9184" y="2809"/>
                </a:moveTo>
                <a:cubicBezTo>
                  <a:pt x="9184" y="2026"/>
                  <a:pt x="9980" y="1197"/>
                  <a:pt x="10823" y="1197"/>
                </a:cubicBezTo>
                <a:cubicBezTo>
                  <a:pt x="11667" y="1197"/>
                  <a:pt x="12463" y="2026"/>
                  <a:pt x="12463" y="2809"/>
                </a:cubicBezTo>
                <a:cubicBezTo>
                  <a:pt x="12463" y="3638"/>
                  <a:pt x="11667" y="4467"/>
                  <a:pt x="10823" y="4467"/>
                </a:cubicBezTo>
                <a:cubicBezTo>
                  <a:pt x="9980" y="4467"/>
                  <a:pt x="9184" y="3638"/>
                  <a:pt x="9184" y="2809"/>
                </a:cubicBezTo>
                <a:close/>
                <a:moveTo>
                  <a:pt x="12463" y="18745"/>
                </a:moveTo>
                <a:cubicBezTo>
                  <a:pt x="12463" y="19574"/>
                  <a:pt x="11667" y="20357"/>
                  <a:pt x="10823" y="20357"/>
                </a:cubicBezTo>
                <a:cubicBezTo>
                  <a:pt x="9980" y="20357"/>
                  <a:pt x="9184" y="19574"/>
                  <a:pt x="9184" y="18745"/>
                </a:cubicBezTo>
                <a:cubicBezTo>
                  <a:pt x="9184" y="17916"/>
                  <a:pt x="9980" y="17133"/>
                  <a:pt x="10823" y="17133"/>
                </a:cubicBezTo>
                <a:cubicBezTo>
                  <a:pt x="11667" y="17133"/>
                  <a:pt x="12463" y="17916"/>
                  <a:pt x="12463" y="18745"/>
                </a:cubicBezTo>
                <a:close/>
                <a:moveTo>
                  <a:pt x="19117" y="20357"/>
                </a:moveTo>
                <a:cubicBezTo>
                  <a:pt x="17852" y="20357"/>
                  <a:pt x="17430" y="19574"/>
                  <a:pt x="17430" y="18745"/>
                </a:cubicBezTo>
                <a:cubicBezTo>
                  <a:pt x="17430" y="17916"/>
                  <a:pt x="17852" y="17133"/>
                  <a:pt x="19117" y="17133"/>
                </a:cubicBezTo>
                <a:cubicBezTo>
                  <a:pt x="19913" y="17133"/>
                  <a:pt x="20335" y="17916"/>
                  <a:pt x="20335" y="18745"/>
                </a:cubicBezTo>
                <a:cubicBezTo>
                  <a:pt x="20335" y="19574"/>
                  <a:pt x="19913" y="20357"/>
                  <a:pt x="19117" y="20357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539" name="Freeform 33"/>
          <p:cNvSpPr/>
          <p:nvPr/>
        </p:nvSpPr>
        <p:spPr>
          <a:xfrm>
            <a:off x="2289816" y="3175486"/>
            <a:ext cx="152415" cy="1984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3219"/>
                </a:moveTo>
                <a:cubicBezTo>
                  <a:pt x="21600" y="1402"/>
                  <a:pt x="19772" y="0"/>
                  <a:pt x="17402" y="0"/>
                </a:cubicBezTo>
                <a:cubicBezTo>
                  <a:pt x="14964" y="0"/>
                  <a:pt x="13136" y="1402"/>
                  <a:pt x="13136" y="3219"/>
                </a:cubicBezTo>
                <a:cubicBezTo>
                  <a:pt x="13136" y="4154"/>
                  <a:pt x="14423" y="5504"/>
                  <a:pt x="15574" y="5971"/>
                </a:cubicBezTo>
                <a:cubicBezTo>
                  <a:pt x="15574" y="8256"/>
                  <a:pt x="13136" y="8775"/>
                  <a:pt x="10157" y="9658"/>
                </a:cubicBezTo>
                <a:cubicBezTo>
                  <a:pt x="8938" y="10125"/>
                  <a:pt x="7177" y="10125"/>
                  <a:pt x="5349" y="11060"/>
                </a:cubicBezTo>
                <a:cubicBezTo>
                  <a:pt x="5349" y="5971"/>
                  <a:pt x="5349" y="5971"/>
                  <a:pt x="5349" y="5971"/>
                </a:cubicBezTo>
                <a:cubicBezTo>
                  <a:pt x="7177" y="5504"/>
                  <a:pt x="7787" y="4154"/>
                  <a:pt x="7787" y="3219"/>
                </a:cubicBezTo>
                <a:cubicBezTo>
                  <a:pt x="7787" y="1402"/>
                  <a:pt x="5959" y="0"/>
                  <a:pt x="4198" y="0"/>
                </a:cubicBezTo>
                <a:cubicBezTo>
                  <a:pt x="1761" y="0"/>
                  <a:pt x="0" y="1402"/>
                  <a:pt x="0" y="3219"/>
                </a:cubicBezTo>
                <a:cubicBezTo>
                  <a:pt x="0" y="4154"/>
                  <a:pt x="1151" y="5504"/>
                  <a:pt x="2370" y="5971"/>
                </a:cubicBezTo>
                <a:cubicBezTo>
                  <a:pt x="2370" y="15629"/>
                  <a:pt x="2370" y="15629"/>
                  <a:pt x="2370" y="15629"/>
                </a:cubicBezTo>
                <a:cubicBezTo>
                  <a:pt x="1151" y="16096"/>
                  <a:pt x="0" y="17031"/>
                  <a:pt x="0" y="18381"/>
                </a:cubicBezTo>
                <a:cubicBezTo>
                  <a:pt x="0" y="20250"/>
                  <a:pt x="1761" y="21600"/>
                  <a:pt x="4198" y="21600"/>
                </a:cubicBezTo>
                <a:cubicBezTo>
                  <a:pt x="5959" y="21600"/>
                  <a:pt x="7787" y="20250"/>
                  <a:pt x="7787" y="18381"/>
                </a:cubicBezTo>
                <a:cubicBezTo>
                  <a:pt x="7787" y="17031"/>
                  <a:pt x="7177" y="16096"/>
                  <a:pt x="5959" y="15629"/>
                </a:cubicBezTo>
                <a:cubicBezTo>
                  <a:pt x="5959" y="13344"/>
                  <a:pt x="8329" y="12462"/>
                  <a:pt x="11376" y="11994"/>
                </a:cubicBezTo>
                <a:cubicBezTo>
                  <a:pt x="14423" y="11060"/>
                  <a:pt x="18621" y="10125"/>
                  <a:pt x="19162" y="5971"/>
                </a:cubicBezTo>
                <a:cubicBezTo>
                  <a:pt x="20381" y="5504"/>
                  <a:pt x="21600" y="4154"/>
                  <a:pt x="21600" y="3219"/>
                </a:cubicBezTo>
                <a:close/>
                <a:moveTo>
                  <a:pt x="1761" y="3219"/>
                </a:moveTo>
                <a:cubicBezTo>
                  <a:pt x="1761" y="1817"/>
                  <a:pt x="2979" y="1402"/>
                  <a:pt x="4198" y="1402"/>
                </a:cubicBezTo>
                <a:cubicBezTo>
                  <a:pt x="5349" y="1402"/>
                  <a:pt x="6568" y="1817"/>
                  <a:pt x="6568" y="3219"/>
                </a:cubicBezTo>
                <a:cubicBezTo>
                  <a:pt x="6568" y="4154"/>
                  <a:pt x="5349" y="4569"/>
                  <a:pt x="4198" y="4569"/>
                </a:cubicBezTo>
                <a:cubicBezTo>
                  <a:pt x="2979" y="4569"/>
                  <a:pt x="1761" y="4154"/>
                  <a:pt x="1761" y="3219"/>
                </a:cubicBezTo>
                <a:close/>
                <a:moveTo>
                  <a:pt x="4198" y="20250"/>
                </a:moveTo>
                <a:cubicBezTo>
                  <a:pt x="2979" y="20250"/>
                  <a:pt x="1761" y="19315"/>
                  <a:pt x="1761" y="18381"/>
                </a:cubicBezTo>
                <a:cubicBezTo>
                  <a:pt x="1761" y="17498"/>
                  <a:pt x="2979" y="16563"/>
                  <a:pt x="4198" y="16563"/>
                </a:cubicBezTo>
                <a:cubicBezTo>
                  <a:pt x="5349" y="16563"/>
                  <a:pt x="6568" y="17498"/>
                  <a:pt x="6568" y="18381"/>
                </a:cubicBezTo>
                <a:cubicBezTo>
                  <a:pt x="6568" y="19315"/>
                  <a:pt x="5349" y="20250"/>
                  <a:pt x="4198" y="20250"/>
                </a:cubicBezTo>
                <a:close/>
                <a:moveTo>
                  <a:pt x="17402" y="4569"/>
                </a:moveTo>
                <a:cubicBezTo>
                  <a:pt x="16183" y="4569"/>
                  <a:pt x="14964" y="4154"/>
                  <a:pt x="14964" y="3219"/>
                </a:cubicBezTo>
                <a:cubicBezTo>
                  <a:pt x="14964" y="1817"/>
                  <a:pt x="16183" y="1402"/>
                  <a:pt x="17402" y="1402"/>
                </a:cubicBezTo>
                <a:cubicBezTo>
                  <a:pt x="18621" y="1402"/>
                  <a:pt x="19772" y="1817"/>
                  <a:pt x="19772" y="3219"/>
                </a:cubicBezTo>
                <a:cubicBezTo>
                  <a:pt x="19772" y="4154"/>
                  <a:pt x="18621" y="4569"/>
                  <a:pt x="17402" y="4569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540" name="Freeform 34"/>
          <p:cNvSpPr/>
          <p:nvPr/>
        </p:nvSpPr>
        <p:spPr>
          <a:xfrm>
            <a:off x="1818581" y="3162916"/>
            <a:ext cx="152413" cy="2236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7470" y="15889"/>
                </a:moveTo>
                <a:cubicBezTo>
                  <a:pt x="15641" y="15889"/>
                  <a:pt x="14423" y="16718"/>
                  <a:pt x="13881" y="17501"/>
                </a:cubicBezTo>
                <a:cubicBezTo>
                  <a:pt x="8396" y="17501"/>
                  <a:pt x="8396" y="17501"/>
                  <a:pt x="8396" y="17501"/>
                </a:cubicBezTo>
                <a:cubicBezTo>
                  <a:pt x="6026" y="17501"/>
                  <a:pt x="5417" y="16304"/>
                  <a:pt x="5417" y="15889"/>
                </a:cubicBezTo>
                <a:cubicBezTo>
                  <a:pt x="5417" y="11422"/>
                  <a:pt x="5417" y="11422"/>
                  <a:pt x="5417" y="11422"/>
                </a:cubicBezTo>
                <a:cubicBezTo>
                  <a:pt x="6636" y="11836"/>
                  <a:pt x="7245" y="11836"/>
                  <a:pt x="8396" y="11836"/>
                </a:cubicBezTo>
                <a:cubicBezTo>
                  <a:pt x="13881" y="11836"/>
                  <a:pt x="13881" y="11836"/>
                  <a:pt x="13881" y="11836"/>
                </a:cubicBezTo>
                <a:cubicBezTo>
                  <a:pt x="14423" y="12619"/>
                  <a:pt x="15641" y="13448"/>
                  <a:pt x="17470" y="13448"/>
                </a:cubicBezTo>
                <a:cubicBezTo>
                  <a:pt x="19839" y="13448"/>
                  <a:pt x="21600" y="12251"/>
                  <a:pt x="21600" y="10593"/>
                </a:cubicBezTo>
                <a:cubicBezTo>
                  <a:pt x="21600" y="9395"/>
                  <a:pt x="19839" y="8106"/>
                  <a:pt x="17470" y="8106"/>
                </a:cubicBezTo>
                <a:cubicBezTo>
                  <a:pt x="15641" y="8106"/>
                  <a:pt x="14423" y="8520"/>
                  <a:pt x="13881" y="9764"/>
                </a:cubicBezTo>
                <a:cubicBezTo>
                  <a:pt x="8396" y="9764"/>
                  <a:pt x="8396" y="9764"/>
                  <a:pt x="8396" y="9764"/>
                </a:cubicBezTo>
                <a:cubicBezTo>
                  <a:pt x="6026" y="9764"/>
                  <a:pt x="5417" y="8106"/>
                  <a:pt x="5417" y="7691"/>
                </a:cubicBezTo>
                <a:cubicBezTo>
                  <a:pt x="5417" y="5250"/>
                  <a:pt x="5417" y="5250"/>
                  <a:pt x="5417" y="5250"/>
                </a:cubicBezTo>
                <a:cubicBezTo>
                  <a:pt x="7245" y="4882"/>
                  <a:pt x="7787" y="4053"/>
                  <a:pt x="7787" y="2809"/>
                </a:cubicBezTo>
                <a:cubicBezTo>
                  <a:pt x="7787" y="1197"/>
                  <a:pt x="6026" y="0"/>
                  <a:pt x="4198" y="0"/>
                </a:cubicBezTo>
                <a:cubicBezTo>
                  <a:pt x="1828" y="0"/>
                  <a:pt x="0" y="1197"/>
                  <a:pt x="0" y="2809"/>
                </a:cubicBezTo>
                <a:cubicBezTo>
                  <a:pt x="0" y="4053"/>
                  <a:pt x="1219" y="4882"/>
                  <a:pt x="2438" y="5250"/>
                </a:cubicBezTo>
                <a:cubicBezTo>
                  <a:pt x="2438" y="15889"/>
                  <a:pt x="2438" y="15889"/>
                  <a:pt x="2438" y="15889"/>
                </a:cubicBezTo>
                <a:cubicBezTo>
                  <a:pt x="2438" y="17501"/>
                  <a:pt x="4198" y="19942"/>
                  <a:pt x="8396" y="19942"/>
                </a:cubicBezTo>
                <a:cubicBezTo>
                  <a:pt x="13881" y="19942"/>
                  <a:pt x="13881" y="19942"/>
                  <a:pt x="13881" y="19942"/>
                </a:cubicBezTo>
                <a:cubicBezTo>
                  <a:pt x="14423" y="20771"/>
                  <a:pt x="15641" y="21600"/>
                  <a:pt x="17470" y="21600"/>
                </a:cubicBezTo>
                <a:cubicBezTo>
                  <a:pt x="19839" y="21600"/>
                  <a:pt x="21600" y="20357"/>
                  <a:pt x="21600" y="18745"/>
                </a:cubicBezTo>
                <a:cubicBezTo>
                  <a:pt x="21600" y="17133"/>
                  <a:pt x="19839" y="15889"/>
                  <a:pt x="17470" y="15889"/>
                </a:cubicBezTo>
                <a:close/>
                <a:moveTo>
                  <a:pt x="17470" y="8981"/>
                </a:moveTo>
                <a:cubicBezTo>
                  <a:pt x="18621" y="8981"/>
                  <a:pt x="19839" y="9764"/>
                  <a:pt x="19839" y="10593"/>
                </a:cubicBezTo>
                <a:cubicBezTo>
                  <a:pt x="19839" y="11422"/>
                  <a:pt x="18621" y="12251"/>
                  <a:pt x="17470" y="12251"/>
                </a:cubicBezTo>
                <a:cubicBezTo>
                  <a:pt x="16251" y="12251"/>
                  <a:pt x="14964" y="11422"/>
                  <a:pt x="14964" y="10593"/>
                </a:cubicBezTo>
                <a:cubicBezTo>
                  <a:pt x="14964" y="9764"/>
                  <a:pt x="16251" y="8981"/>
                  <a:pt x="17470" y="8981"/>
                </a:cubicBezTo>
                <a:close/>
                <a:moveTo>
                  <a:pt x="1828" y="2809"/>
                </a:moveTo>
                <a:cubicBezTo>
                  <a:pt x="1828" y="2026"/>
                  <a:pt x="3047" y="1197"/>
                  <a:pt x="4198" y="1197"/>
                </a:cubicBezTo>
                <a:cubicBezTo>
                  <a:pt x="5417" y="1197"/>
                  <a:pt x="6636" y="2026"/>
                  <a:pt x="6636" y="2809"/>
                </a:cubicBezTo>
                <a:cubicBezTo>
                  <a:pt x="6636" y="3638"/>
                  <a:pt x="5417" y="4467"/>
                  <a:pt x="4198" y="4467"/>
                </a:cubicBezTo>
                <a:cubicBezTo>
                  <a:pt x="3047" y="4467"/>
                  <a:pt x="1828" y="3638"/>
                  <a:pt x="1828" y="2809"/>
                </a:cubicBezTo>
                <a:close/>
                <a:moveTo>
                  <a:pt x="17470" y="20357"/>
                </a:moveTo>
                <a:cubicBezTo>
                  <a:pt x="16251" y="20357"/>
                  <a:pt x="14964" y="19574"/>
                  <a:pt x="14964" y="18745"/>
                </a:cubicBezTo>
                <a:cubicBezTo>
                  <a:pt x="14964" y="17916"/>
                  <a:pt x="16251" y="17133"/>
                  <a:pt x="17470" y="17133"/>
                </a:cubicBezTo>
                <a:cubicBezTo>
                  <a:pt x="18621" y="17133"/>
                  <a:pt x="19839" y="17916"/>
                  <a:pt x="19839" y="18745"/>
                </a:cubicBezTo>
                <a:cubicBezTo>
                  <a:pt x="19839" y="19574"/>
                  <a:pt x="18621" y="20357"/>
                  <a:pt x="17470" y="20357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541" name="Freeform 35"/>
          <p:cNvSpPr/>
          <p:nvPr/>
        </p:nvSpPr>
        <p:spPr>
          <a:xfrm>
            <a:off x="3280455" y="3175486"/>
            <a:ext cx="58175" cy="1984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5503" y="15629"/>
                </a:moveTo>
                <a:cubicBezTo>
                  <a:pt x="15503" y="5971"/>
                  <a:pt x="15503" y="5971"/>
                  <a:pt x="15503" y="5971"/>
                </a:cubicBezTo>
                <a:cubicBezTo>
                  <a:pt x="18465" y="5504"/>
                  <a:pt x="21600" y="4154"/>
                  <a:pt x="21600" y="3219"/>
                </a:cubicBezTo>
                <a:cubicBezTo>
                  <a:pt x="21600" y="1402"/>
                  <a:pt x="16897" y="0"/>
                  <a:pt x="10800" y="0"/>
                </a:cubicBezTo>
                <a:cubicBezTo>
                  <a:pt x="4703" y="0"/>
                  <a:pt x="0" y="1402"/>
                  <a:pt x="0" y="3219"/>
                </a:cubicBezTo>
                <a:cubicBezTo>
                  <a:pt x="0" y="4154"/>
                  <a:pt x="3135" y="5504"/>
                  <a:pt x="6271" y="5971"/>
                </a:cubicBezTo>
                <a:cubicBezTo>
                  <a:pt x="6271" y="15629"/>
                  <a:pt x="6271" y="15629"/>
                  <a:pt x="6271" y="15629"/>
                </a:cubicBezTo>
                <a:cubicBezTo>
                  <a:pt x="3135" y="16096"/>
                  <a:pt x="0" y="17031"/>
                  <a:pt x="0" y="18381"/>
                </a:cubicBezTo>
                <a:cubicBezTo>
                  <a:pt x="0" y="20250"/>
                  <a:pt x="4703" y="21600"/>
                  <a:pt x="10800" y="21600"/>
                </a:cubicBezTo>
                <a:cubicBezTo>
                  <a:pt x="16897" y="21600"/>
                  <a:pt x="21600" y="20250"/>
                  <a:pt x="21600" y="18381"/>
                </a:cubicBezTo>
                <a:cubicBezTo>
                  <a:pt x="21600" y="17031"/>
                  <a:pt x="18465" y="16096"/>
                  <a:pt x="15503" y="15629"/>
                </a:cubicBezTo>
                <a:close/>
                <a:moveTo>
                  <a:pt x="4703" y="3219"/>
                </a:moveTo>
                <a:cubicBezTo>
                  <a:pt x="4703" y="1817"/>
                  <a:pt x="7665" y="1402"/>
                  <a:pt x="10800" y="1402"/>
                </a:cubicBezTo>
                <a:cubicBezTo>
                  <a:pt x="13935" y="1402"/>
                  <a:pt x="16897" y="1817"/>
                  <a:pt x="16897" y="3219"/>
                </a:cubicBezTo>
                <a:cubicBezTo>
                  <a:pt x="16897" y="4154"/>
                  <a:pt x="13935" y="4569"/>
                  <a:pt x="10800" y="4569"/>
                </a:cubicBezTo>
                <a:cubicBezTo>
                  <a:pt x="7665" y="4569"/>
                  <a:pt x="4703" y="4154"/>
                  <a:pt x="4703" y="3219"/>
                </a:cubicBezTo>
                <a:close/>
                <a:moveTo>
                  <a:pt x="10800" y="20250"/>
                </a:moveTo>
                <a:cubicBezTo>
                  <a:pt x="7665" y="20250"/>
                  <a:pt x="4703" y="19315"/>
                  <a:pt x="4703" y="18381"/>
                </a:cubicBezTo>
                <a:cubicBezTo>
                  <a:pt x="4703" y="17498"/>
                  <a:pt x="7665" y="16563"/>
                  <a:pt x="10800" y="16563"/>
                </a:cubicBezTo>
                <a:cubicBezTo>
                  <a:pt x="13935" y="16563"/>
                  <a:pt x="16897" y="17498"/>
                  <a:pt x="16897" y="18381"/>
                </a:cubicBezTo>
                <a:cubicBezTo>
                  <a:pt x="16897" y="19315"/>
                  <a:pt x="13935" y="20250"/>
                  <a:pt x="10800" y="20250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542" name="Freeform 36"/>
          <p:cNvSpPr/>
          <p:nvPr/>
        </p:nvSpPr>
        <p:spPr>
          <a:xfrm>
            <a:off x="3705616" y="3175486"/>
            <a:ext cx="152415" cy="1984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7787" y="3219"/>
                </a:moveTo>
                <a:cubicBezTo>
                  <a:pt x="7787" y="1402"/>
                  <a:pt x="6026" y="0"/>
                  <a:pt x="4198" y="0"/>
                </a:cubicBezTo>
                <a:cubicBezTo>
                  <a:pt x="1828" y="0"/>
                  <a:pt x="0" y="1402"/>
                  <a:pt x="0" y="3219"/>
                </a:cubicBezTo>
                <a:cubicBezTo>
                  <a:pt x="0" y="4154"/>
                  <a:pt x="1219" y="5504"/>
                  <a:pt x="2438" y="5971"/>
                </a:cubicBezTo>
                <a:cubicBezTo>
                  <a:pt x="2438" y="15629"/>
                  <a:pt x="2438" y="15629"/>
                  <a:pt x="2438" y="15629"/>
                </a:cubicBezTo>
                <a:cubicBezTo>
                  <a:pt x="1219" y="16096"/>
                  <a:pt x="0" y="17031"/>
                  <a:pt x="0" y="18381"/>
                </a:cubicBezTo>
                <a:cubicBezTo>
                  <a:pt x="0" y="20250"/>
                  <a:pt x="1828" y="21600"/>
                  <a:pt x="4198" y="21600"/>
                </a:cubicBezTo>
                <a:cubicBezTo>
                  <a:pt x="6026" y="21600"/>
                  <a:pt x="7787" y="20250"/>
                  <a:pt x="7787" y="18381"/>
                </a:cubicBezTo>
                <a:cubicBezTo>
                  <a:pt x="7787" y="17031"/>
                  <a:pt x="7177" y="16096"/>
                  <a:pt x="5417" y="15629"/>
                </a:cubicBezTo>
                <a:cubicBezTo>
                  <a:pt x="5417" y="5971"/>
                  <a:pt x="5417" y="5971"/>
                  <a:pt x="5417" y="5971"/>
                </a:cubicBezTo>
                <a:cubicBezTo>
                  <a:pt x="7177" y="5504"/>
                  <a:pt x="7787" y="4154"/>
                  <a:pt x="7787" y="3219"/>
                </a:cubicBezTo>
                <a:close/>
                <a:moveTo>
                  <a:pt x="6636" y="18381"/>
                </a:moveTo>
                <a:cubicBezTo>
                  <a:pt x="6636" y="19315"/>
                  <a:pt x="5417" y="20250"/>
                  <a:pt x="4198" y="20250"/>
                </a:cubicBezTo>
                <a:cubicBezTo>
                  <a:pt x="2979" y="20250"/>
                  <a:pt x="1828" y="19315"/>
                  <a:pt x="1828" y="18381"/>
                </a:cubicBezTo>
                <a:cubicBezTo>
                  <a:pt x="1828" y="17498"/>
                  <a:pt x="2979" y="16563"/>
                  <a:pt x="4198" y="16563"/>
                </a:cubicBezTo>
                <a:cubicBezTo>
                  <a:pt x="5417" y="16563"/>
                  <a:pt x="6636" y="17498"/>
                  <a:pt x="6636" y="18381"/>
                </a:cubicBezTo>
                <a:close/>
                <a:moveTo>
                  <a:pt x="4198" y="4569"/>
                </a:moveTo>
                <a:cubicBezTo>
                  <a:pt x="2979" y="4569"/>
                  <a:pt x="1828" y="4154"/>
                  <a:pt x="1828" y="3219"/>
                </a:cubicBezTo>
                <a:cubicBezTo>
                  <a:pt x="1828" y="1817"/>
                  <a:pt x="2979" y="1402"/>
                  <a:pt x="4198" y="1402"/>
                </a:cubicBezTo>
                <a:cubicBezTo>
                  <a:pt x="5417" y="1402"/>
                  <a:pt x="6636" y="1817"/>
                  <a:pt x="6636" y="3219"/>
                </a:cubicBezTo>
                <a:cubicBezTo>
                  <a:pt x="6636" y="4154"/>
                  <a:pt x="5417" y="4569"/>
                  <a:pt x="4198" y="4569"/>
                </a:cubicBezTo>
                <a:close/>
                <a:moveTo>
                  <a:pt x="19230" y="15629"/>
                </a:moveTo>
                <a:cubicBezTo>
                  <a:pt x="19230" y="5971"/>
                  <a:pt x="19230" y="5971"/>
                  <a:pt x="19230" y="5971"/>
                </a:cubicBezTo>
                <a:cubicBezTo>
                  <a:pt x="20449" y="5504"/>
                  <a:pt x="21600" y="4154"/>
                  <a:pt x="21600" y="3219"/>
                </a:cubicBezTo>
                <a:cubicBezTo>
                  <a:pt x="21600" y="1402"/>
                  <a:pt x="19772" y="0"/>
                  <a:pt x="17402" y="0"/>
                </a:cubicBezTo>
                <a:cubicBezTo>
                  <a:pt x="14964" y="0"/>
                  <a:pt x="13204" y="1402"/>
                  <a:pt x="13204" y="3219"/>
                </a:cubicBezTo>
                <a:cubicBezTo>
                  <a:pt x="13204" y="4154"/>
                  <a:pt x="14355" y="5504"/>
                  <a:pt x="16183" y="5971"/>
                </a:cubicBezTo>
                <a:cubicBezTo>
                  <a:pt x="16183" y="15629"/>
                  <a:pt x="16183" y="15629"/>
                  <a:pt x="16183" y="15629"/>
                </a:cubicBezTo>
                <a:cubicBezTo>
                  <a:pt x="14355" y="16096"/>
                  <a:pt x="13204" y="17031"/>
                  <a:pt x="13204" y="18381"/>
                </a:cubicBezTo>
                <a:cubicBezTo>
                  <a:pt x="13204" y="20250"/>
                  <a:pt x="14964" y="21600"/>
                  <a:pt x="17402" y="21600"/>
                </a:cubicBezTo>
                <a:cubicBezTo>
                  <a:pt x="19772" y="21600"/>
                  <a:pt x="21600" y="20250"/>
                  <a:pt x="21600" y="18381"/>
                </a:cubicBezTo>
                <a:cubicBezTo>
                  <a:pt x="21600" y="17031"/>
                  <a:pt x="20449" y="16096"/>
                  <a:pt x="19230" y="15629"/>
                </a:cubicBezTo>
                <a:close/>
                <a:moveTo>
                  <a:pt x="14964" y="3219"/>
                </a:moveTo>
                <a:cubicBezTo>
                  <a:pt x="14964" y="1817"/>
                  <a:pt x="16183" y="1402"/>
                  <a:pt x="17402" y="1402"/>
                </a:cubicBezTo>
                <a:cubicBezTo>
                  <a:pt x="18621" y="1402"/>
                  <a:pt x="19772" y="1817"/>
                  <a:pt x="19772" y="3219"/>
                </a:cubicBezTo>
                <a:cubicBezTo>
                  <a:pt x="19772" y="4154"/>
                  <a:pt x="18621" y="4569"/>
                  <a:pt x="17402" y="4569"/>
                </a:cubicBezTo>
                <a:cubicBezTo>
                  <a:pt x="16183" y="4569"/>
                  <a:pt x="14964" y="4154"/>
                  <a:pt x="14964" y="3219"/>
                </a:cubicBezTo>
                <a:close/>
                <a:moveTo>
                  <a:pt x="17402" y="20250"/>
                </a:moveTo>
                <a:cubicBezTo>
                  <a:pt x="16183" y="20250"/>
                  <a:pt x="14964" y="19315"/>
                  <a:pt x="14964" y="18381"/>
                </a:cubicBezTo>
                <a:cubicBezTo>
                  <a:pt x="14964" y="17498"/>
                  <a:pt x="16183" y="16563"/>
                  <a:pt x="17402" y="16563"/>
                </a:cubicBezTo>
                <a:cubicBezTo>
                  <a:pt x="18621" y="16563"/>
                  <a:pt x="19772" y="17498"/>
                  <a:pt x="19772" y="18381"/>
                </a:cubicBezTo>
                <a:cubicBezTo>
                  <a:pt x="19772" y="19315"/>
                  <a:pt x="18621" y="20250"/>
                  <a:pt x="17402" y="20250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543" name="Freeform 37"/>
          <p:cNvSpPr/>
          <p:nvPr/>
        </p:nvSpPr>
        <p:spPr>
          <a:xfrm>
            <a:off x="1823829" y="4139994"/>
            <a:ext cx="106319" cy="20484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177" h="21389" fill="norm" stroke="1" extrusionOk="0">
                <a:moveTo>
                  <a:pt x="20544" y="19746"/>
                </a:moveTo>
                <a:cubicBezTo>
                  <a:pt x="21389" y="20194"/>
                  <a:pt x="21389" y="20642"/>
                  <a:pt x="20544" y="21090"/>
                </a:cubicBezTo>
                <a:cubicBezTo>
                  <a:pt x="19792" y="21488"/>
                  <a:pt x="18947" y="21488"/>
                  <a:pt x="18947" y="21090"/>
                </a:cubicBezTo>
                <a:cubicBezTo>
                  <a:pt x="634" y="11335"/>
                  <a:pt x="634" y="11335"/>
                  <a:pt x="634" y="11335"/>
                </a:cubicBezTo>
                <a:cubicBezTo>
                  <a:pt x="-211" y="10937"/>
                  <a:pt x="-211" y="10489"/>
                  <a:pt x="634" y="10041"/>
                </a:cubicBezTo>
                <a:cubicBezTo>
                  <a:pt x="18947" y="336"/>
                  <a:pt x="18947" y="336"/>
                  <a:pt x="18947" y="336"/>
                </a:cubicBezTo>
                <a:cubicBezTo>
                  <a:pt x="18947" y="-112"/>
                  <a:pt x="19792" y="-112"/>
                  <a:pt x="20544" y="336"/>
                </a:cubicBezTo>
                <a:cubicBezTo>
                  <a:pt x="21389" y="734"/>
                  <a:pt x="21389" y="1182"/>
                  <a:pt x="20544" y="1680"/>
                </a:cubicBezTo>
                <a:cubicBezTo>
                  <a:pt x="3921" y="10489"/>
                  <a:pt x="3921" y="10489"/>
                  <a:pt x="3921" y="10489"/>
                </a:cubicBezTo>
                <a:lnTo>
                  <a:pt x="20544" y="19746"/>
                </a:ln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544" name="Freeform 38"/>
          <p:cNvSpPr/>
          <p:nvPr/>
        </p:nvSpPr>
        <p:spPr>
          <a:xfrm>
            <a:off x="7050337" y="3689665"/>
            <a:ext cx="61416" cy="107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273" h="21389" fill="norm" stroke="1" extrusionOk="0">
                <a:moveTo>
                  <a:pt x="20291" y="18947"/>
                </a:moveTo>
                <a:cubicBezTo>
                  <a:pt x="21600" y="19792"/>
                  <a:pt x="21600" y="20544"/>
                  <a:pt x="20291" y="21389"/>
                </a:cubicBezTo>
                <a:cubicBezTo>
                  <a:pt x="18818" y="21389"/>
                  <a:pt x="17345" y="21389"/>
                  <a:pt x="15873" y="21389"/>
                </a:cubicBezTo>
                <a:cubicBezTo>
                  <a:pt x="0" y="12279"/>
                  <a:pt x="0" y="12279"/>
                  <a:pt x="0" y="12279"/>
                </a:cubicBezTo>
                <a:cubicBezTo>
                  <a:pt x="0" y="11434"/>
                  <a:pt x="0" y="10589"/>
                  <a:pt x="0" y="9838"/>
                </a:cubicBezTo>
                <a:cubicBezTo>
                  <a:pt x="15873" y="634"/>
                  <a:pt x="15873" y="634"/>
                  <a:pt x="15873" y="634"/>
                </a:cubicBezTo>
                <a:cubicBezTo>
                  <a:pt x="17345" y="-211"/>
                  <a:pt x="18818" y="-211"/>
                  <a:pt x="20291" y="634"/>
                </a:cubicBezTo>
                <a:cubicBezTo>
                  <a:pt x="21600" y="1386"/>
                  <a:pt x="21600" y="2231"/>
                  <a:pt x="20291" y="3076"/>
                </a:cubicBezTo>
                <a:cubicBezTo>
                  <a:pt x="7200" y="10589"/>
                  <a:pt x="7200" y="10589"/>
                  <a:pt x="7200" y="10589"/>
                </a:cubicBezTo>
                <a:lnTo>
                  <a:pt x="20291" y="18947"/>
                </a:ln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545" name="Freeform 39"/>
          <p:cNvSpPr/>
          <p:nvPr/>
        </p:nvSpPr>
        <p:spPr>
          <a:xfrm>
            <a:off x="426897" y="4186040"/>
            <a:ext cx="108374" cy="6035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179" h="20905" fill="norm" stroke="1" extrusionOk="0">
                <a:moveTo>
                  <a:pt x="18024" y="1105"/>
                </a:moveTo>
                <a:cubicBezTo>
                  <a:pt x="18865" y="-368"/>
                  <a:pt x="19707" y="-368"/>
                  <a:pt x="20548" y="1105"/>
                </a:cubicBezTo>
                <a:cubicBezTo>
                  <a:pt x="21390" y="1105"/>
                  <a:pt x="21390" y="3887"/>
                  <a:pt x="20548" y="3887"/>
                </a:cubicBezTo>
                <a:cubicBezTo>
                  <a:pt x="11478" y="19923"/>
                  <a:pt x="11478" y="19923"/>
                  <a:pt x="11478" y="19923"/>
                </a:cubicBezTo>
                <a:cubicBezTo>
                  <a:pt x="11478" y="21232"/>
                  <a:pt x="9795" y="21232"/>
                  <a:pt x="9795" y="19923"/>
                </a:cubicBezTo>
                <a:cubicBezTo>
                  <a:pt x="632" y="3887"/>
                  <a:pt x="632" y="3887"/>
                  <a:pt x="632" y="3887"/>
                </a:cubicBezTo>
                <a:cubicBezTo>
                  <a:pt x="-210" y="3887"/>
                  <a:pt x="-210" y="1105"/>
                  <a:pt x="632" y="1105"/>
                </a:cubicBezTo>
                <a:cubicBezTo>
                  <a:pt x="632" y="-368"/>
                  <a:pt x="2315" y="-368"/>
                  <a:pt x="2315" y="1105"/>
                </a:cubicBezTo>
                <a:cubicBezTo>
                  <a:pt x="10637" y="12559"/>
                  <a:pt x="10637" y="12559"/>
                  <a:pt x="10637" y="12559"/>
                </a:cubicBezTo>
                <a:lnTo>
                  <a:pt x="18024" y="1105"/>
                </a:ln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546" name="Freeform 40"/>
          <p:cNvSpPr/>
          <p:nvPr/>
        </p:nvSpPr>
        <p:spPr>
          <a:xfrm>
            <a:off x="898249" y="4186040"/>
            <a:ext cx="108251" cy="6035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156" h="20905" fill="norm" stroke="1" extrusionOk="0">
                <a:moveTo>
                  <a:pt x="2384" y="19923"/>
                </a:moveTo>
                <a:cubicBezTo>
                  <a:pt x="2384" y="21232"/>
                  <a:pt x="701" y="21232"/>
                  <a:pt x="701" y="19923"/>
                </a:cubicBezTo>
                <a:cubicBezTo>
                  <a:pt x="-234" y="18450"/>
                  <a:pt x="-234" y="16977"/>
                  <a:pt x="701" y="15505"/>
                </a:cubicBezTo>
                <a:cubicBezTo>
                  <a:pt x="9771" y="1105"/>
                  <a:pt x="9771" y="1105"/>
                  <a:pt x="9771" y="1105"/>
                </a:cubicBezTo>
                <a:cubicBezTo>
                  <a:pt x="9771" y="-368"/>
                  <a:pt x="11454" y="-368"/>
                  <a:pt x="11454" y="1105"/>
                </a:cubicBezTo>
                <a:cubicBezTo>
                  <a:pt x="20524" y="15505"/>
                  <a:pt x="20524" y="15505"/>
                  <a:pt x="20524" y="15505"/>
                </a:cubicBezTo>
                <a:cubicBezTo>
                  <a:pt x="21366" y="16977"/>
                  <a:pt x="21366" y="18450"/>
                  <a:pt x="20524" y="19923"/>
                </a:cubicBezTo>
                <a:cubicBezTo>
                  <a:pt x="19683" y="21232"/>
                  <a:pt x="18841" y="21232"/>
                  <a:pt x="18093" y="19923"/>
                </a:cubicBezTo>
                <a:cubicBezTo>
                  <a:pt x="10613" y="6832"/>
                  <a:pt x="10613" y="6832"/>
                  <a:pt x="10613" y="6832"/>
                </a:cubicBezTo>
                <a:lnTo>
                  <a:pt x="2384" y="19923"/>
                </a:ln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547" name="Freeform 41"/>
          <p:cNvSpPr/>
          <p:nvPr/>
        </p:nvSpPr>
        <p:spPr>
          <a:xfrm>
            <a:off x="1390177" y="4161038"/>
            <a:ext cx="61415" cy="10932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273" h="21366" fill="norm" stroke="1" extrusionOk="0">
                <a:moveTo>
                  <a:pt x="982" y="18841"/>
                </a:moveTo>
                <a:cubicBezTo>
                  <a:pt x="-327" y="19683"/>
                  <a:pt x="-327" y="20524"/>
                  <a:pt x="982" y="21366"/>
                </a:cubicBezTo>
                <a:cubicBezTo>
                  <a:pt x="2455" y="21366"/>
                  <a:pt x="3928" y="21366"/>
                  <a:pt x="5400" y="21366"/>
                </a:cubicBezTo>
                <a:cubicBezTo>
                  <a:pt x="21273" y="12202"/>
                  <a:pt x="21273" y="12202"/>
                  <a:pt x="21273" y="12202"/>
                </a:cubicBezTo>
                <a:cubicBezTo>
                  <a:pt x="21273" y="11454"/>
                  <a:pt x="21273" y="10613"/>
                  <a:pt x="21273" y="9771"/>
                </a:cubicBezTo>
                <a:cubicBezTo>
                  <a:pt x="5400" y="701"/>
                  <a:pt x="5400" y="701"/>
                  <a:pt x="5400" y="701"/>
                </a:cubicBezTo>
                <a:cubicBezTo>
                  <a:pt x="3928" y="-234"/>
                  <a:pt x="2455" y="-234"/>
                  <a:pt x="982" y="701"/>
                </a:cubicBezTo>
                <a:cubicBezTo>
                  <a:pt x="-327" y="1449"/>
                  <a:pt x="-327" y="2291"/>
                  <a:pt x="982" y="3132"/>
                </a:cubicBezTo>
                <a:cubicBezTo>
                  <a:pt x="14073" y="10613"/>
                  <a:pt x="14073" y="10613"/>
                  <a:pt x="14073" y="10613"/>
                </a:cubicBezTo>
                <a:lnTo>
                  <a:pt x="982" y="18841"/>
                </a:ln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548" name="Freeform 42"/>
          <p:cNvSpPr/>
          <p:nvPr/>
        </p:nvSpPr>
        <p:spPr>
          <a:xfrm>
            <a:off x="3272804" y="4156726"/>
            <a:ext cx="108252" cy="20484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156" h="21389" fill="norm" stroke="1" extrusionOk="0">
                <a:moveTo>
                  <a:pt x="701" y="19746"/>
                </a:moveTo>
                <a:cubicBezTo>
                  <a:pt x="-234" y="20194"/>
                  <a:pt x="-234" y="20642"/>
                  <a:pt x="701" y="21090"/>
                </a:cubicBezTo>
                <a:cubicBezTo>
                  <a:pt x="701" y="21488"/>
                  <a:pt x="2384" y="21488"/>
                  <a:pt x="2384" y="21090"/>
                </a:cubicBezTo>
                <a:cubicBezTo>
                  <a:pt x="20524" y="11335"/>
                  <a:pt x="20524" y="11335"/>
                  <a:pt x="20524" y="11335"/>
                </a:cubicBezTo>
                <a:cubicBezTo>
                  <a:pt x="21366" y="10937"/>
                  <a:pt x="21366" y="10489"/>
                  <a:pt x="20524" y="10041"/>
                </a:cubicBezTo>
                <a:cubicBezTo>
                  <a:pt x="2384" y="336"/>
                  <a:pt x="2384" y="336"/>
                  <a:pt x="2384" y="336"/>
                </a:cubicBezTo>
                <a:cubicBezTo>
                  <a:pt x="2384" y="-112"/>
                  <a:pt x="701" y="-112"/>
                  <a:pt x="701" y="336"/>
                </a:cubicBezTo>
                <a:cubicBezTo>
                  <a:pt x="-234" y="734"/>
                  <a:pt x="-234" y="1182"/>
                  <a:pt x="701" y="1680"/>
                </a:cubicBezTo>
                <a:cubicBezTo>
                  <a:pt x="17252" y="10489"/>
                  <a:pt x="17252" y="10489"/>
                  <a:pt x="17252" y="10489"/>
                </a:cubicBezTo>
                <a:lnTo>
                  <a:pt x="701" y="19746"/>
                </a:ln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549" name="Freeform 43"/>
          <p:cNvSpPr/>
          <p:nvPr/>
        </p:nvSpPr>
        <p:spPr>
          <a:xfrm>
            <a:off x="2735915" y="4161038"/>
            <a:ext cx="201494" cy="10932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73" h="21366" fill="norm" stroke="1" extrusionOk="0">
                <a:moveTo>
                  <a:pt x="20180" y="21366"/>
                </a:moveTo>
                <a:lnTo>
                  <a:pt x="21093" y="21366"/>
                </a:lnTo>
                <a:cubicBezTo>
                  <a:pt x="21600" y="20524"/>
                  <a:pt x="21600" y="19683"/>
                  <a:pt x="21093" y="18841"/>
                </a:cubicBezTo>
                <a:cubicBezTo>
                  <a:pt x="11256" y="701"/>
                  <a:pt x="11256" y="701"/>
                  <a:pt x="11256" y="701"/>
                </a:cubicBezTo>
                <a:cubicBezTo>
                  <a:pt x="11256" y="-234"/>
                  <a:pt x="10344" y="-234"/>
                  <a:pt x="10344" y="701"/>
                </a:cubicBezTo>
                <a:cubicBezTo>
                  <a:pt x="0" y="18841"/>
                  <a:pt x="0" y="18841"/>
                  <a:pt x="0" y="18841"/>
                </a:cubicBezTo>
                <a:cubicBezTo>
                  <a:pt x="0" y="19683"/>
                  <a:pt x="0" y="20524"/>
                  <a:pt x="0" y="21366"/>
                </a:cubicBezTo>
                <a:cubicBezTo>
                  <a:pt x="456" y="21366"/>
                  <a:pt x="913" y="21366"/>
                  <a:pt x="1318" y="21366"/>
                </a:cubicBezTo>
                <a:cubicBezTo>
                  <a:pt x="10800" y="4815"/>
                  <a:pt x="10800" y="4815"/>
                  <a:pt x="10800" y="4815"/>
                </a:cubicBezTo>
                <a:lnTo>
                  <a:pt x="20180" y="21366"/>
                </a:ln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550" name="Freeform 44"/>
          <p:cNvSpPr/>
          <p:nvPr/>
        </p:nvSpPr>
        <p:spPr>
          <a:xfrm>
            <a:off x="2264683" y="4161038"/>
            <a:ext cx="201604" cy="10932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86" h="21366" fill="norm" stroke="1" extrusionOk="0">
                <a:moveTo>
                  <a:pt x="1321" y="701"/>
                </a:moveTo>
                <a:cubicBezTo>
                  <a:pt x="864" y="-234"/>
                  <a:pt x="457" y="-234"/>
                  <a:pt x="0" y="701"/>
                </a:cubicBezTo>
                <a:cubicBezTo>
                  <a:pt x="0" y="1449"/>
                  <a:pt x="0" y="2291"/>
                  <a:pt x="0" y="3132"/>
                </a:cubicBezTo>
                <a:cubicBezTo>
                  <a:pt x="10317" y="21366"/>
                  <a:pt x="10317" y="21366"/>
                  <a:pt x="10317" y="21366"/>
                </a:cubicBezTo>
                <a:lnTo>
                  <a:pt x="11232" y="21366"/>
                </a:lnTo>
                <a:cubicBezTo>
                  <a:pt x="21143" y="3132"/>
                  <a:pt x="21143" y="3132"/>
                  <a:pt x="21143" y="3132"/>
                </a:cubicBezTo>
                <a:cubicBezTo>
                  <a:pt x="21600" y="2291"/>
                  <a:pt x="21600" y="1449"/>
                  <a:pt x="21143" y="701"/>
                </a:cubicBezTo>
                <a:cubicBezTo>
                  <a:pt x="21143" y="-234"/>
                  <a:pt x="20228" y="-234"/>
                  <a:pt x="20228" y="701"/>
                </a:cubicBezTo>
                <a:cubicBezTo>
                  <a:pt x="10825" y="17158"/>
                  <a:pt x="10825" y="17158"/>
                  <a:pt x="10825" y="17158"/>
                </a:cubicBezTo>
                <a:lnTo>
                  <a:pt x="1321" y="701"/>
                </a:ln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551" name="Freeform 88"/>
          <p:cNvSpPr/>
          <p:nvPr/>
        </p:nvSpPr>
        <p:spPr>
          <a:xfrm>
            <a:off x="1877222" y="4614319"/>
            <a:ext cx="35118" cy="3304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800" y="21600"/>
                </a:moveTo>
                <a:cubicBezTo>
                  <a:pt x="15900" y="21600"/>
                  <a:pt x="21600" y="16354"/>
                  <a:pt x="21600" y="10800"/>
                </a:cubicBezTo>
                <a:cubicBezTo>
                  <a:pt x="21600" y="2777"/>
                  <a:pt x="15900" y="0"/>
                  <a:pt x="10800" y="0"/>
                </a:cubicBezTo>
                <a:cubicBezTo>
                  <a:pt x="2700" y="0"/>
                  <a:pt x="0" y="2777"/>
                  <a:pt x="0" y="10800"/>
                </a:cubicBezTo>
                <a:cubicBezTo>
                  <a:pt x="0" y="16354"/>
                  <a:pt x="2700" y="21600"/>
                  <a:pt x="10800" y="2160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552" name="Freeform 89"/>
          <p:cNvSpPr/>
          <p:nvPr/>
        </p:nvSpPr>
        <p:spPr>
          <a:xfrm>
            <a:off x="1864654" y="4652023"/>
            <a:ext cx="58172" cy="1105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8790" y="0"/>
                </a:moveTo>
                <a:cubicBezTo>
                  <a:pt x="1580" y="0"/>
                  <a:pt x="1580" y="0"/>
                  <a:pt x="1580" y="0"/>
                </a:cubicBezTo>
                <a:cubicBezTo>
                  <a:pt x="1580" y="0"/>
                  <a:pt x="1580" y="0"/>
                  <a:pt x="0" y="0"/>
                </a:cubicBezTo>
                <a:cubicBezTo>
                  <a:pt x="0" y="842"/>
                  <a:pt x="0" y="842"/>
                  <a:pt x="0" y="1683"/>
                </a:cubicBezTo>
                <a:cubicBezTo>
                  <a:pt x="0" y="10753"/>
                  <a:pt x="0" y="10753"/>
                  <a:pt x="0" y="10753"/>
                </a:cubicBezTo>
                <a:cubicBezTo>
                  <a:pt x="4566" y="10753"/>
                  <a:pt x="4566" y="10753"/>
                  <a:pt x="4566" y="10753"/>
                </a:cubicBezTo>
                <a:cubicBezTo>
                  <a:pt x="4566" y="21600"/>
                  <a:pt x="4566" y="21600"/>
                  <a:pt x="4566" y="21600"/>
                </a:cubicBezTo>
                <a:cubicBezTo>
                  <a:pt x="17210" y="21600"/>
                  <a:pt x="17210" y="21600"/>
                  <a:pt x="17210" y="21600"/>
                </a:cubicBezTo>
                <a:cubicBezTo>
                  <a:pt x="17210" y="10753"/>
                  <a:pt x="17210" y="10753"/>
                  <a:pt x="17210" y="10753"/>
                </a:cubicBezTo>
                <a:cubicBezTo>
                  <a:pt x="21600" y="10753"/>
                  <a:pt x="21600" y="10753"/>
                  <a:pt x="21600" y="10753"/>
                </a:cubicBezTo>
                <a:cubicBezTo>
                  <a:pt x="21600" y="1683"/>
                  <a:pt x="21600" y="1683"/>
                  <a:pt x="21600" y="1683"/>
                </a:cubicBezTo>
                <a:cubicBezTo>
                  <a:pt x="21600" y="842"/>
                  <a:pt x="21600" y="842"/>
                  <a:pt x="21600" y="0"/>
                </a:cubicBezTo>
                <a:cubicBezTo>
                  <a:pt x="20195" y="0"/>
                  <a:pt x="20195" y="0"/>
                  <a:pt x="18790" y="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553" name="Freeform 90"/>
          <p:cNvSpPr/>
          <p:nvPr/>
        </p:nvSpPr>
        <p:spPr>
          <a:xfrm>
            <a:off x="1309643" y="4576049"/>
            <a:ext cx="227816" cy="2241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257" fill="norm" stroke="1" extrusionOk="0">
                <a:moveTo>
                  <a:pt x="10777" y="19"/>
                </a:moveTo>
                <a:cubicBezTo>
                  <a:pt x="4825" y="19"/>
                  <a:pt x="0" y="4854"/>
                  <a:pt x="0" y="10864"/>
                </a:cubicBezTo>
                <a:cubicBezTo>
                  <a:pt x="0" y="16874"/>
                  <a:pt x="4825" y="21257"/>
                  <a:pt x="10777" y="21257"/>
                </a:cubicBezTo>
                <a:cubicBezTo>
                  <a:pt x="16775" y="21257"/>
                  <a:pt x="21600" y="16467"/>
                  <a:pt x="21600" y="10457"/>
                </a:cubicBezTo>
                <a:cubicBezTo>
                  <a:pt x="21600" y="4447"/>
                  <a:pt x="16369" y="-343"/>
                  <a:pt x="10777" y="19"/>
                </a:cubicBezTo>
                <a:close/>
                <a:moveTo>
                  <a:pt x="10777" y="19269"/>
                </a:moveTo>
                <a:cubicBezTo>
                  <a:pt x="5997" y="19269"/>
                  <a:pt x="2390" y="15292"/>
                  <a:pt x="2390" y="10864"/>
                </a:cubicBezTo>
                <a:cubicBezTo>
                  <a:pt x="2390" y="6074"/>
                  <a:pt x="5997" y="2052"/>
                  <a:pt x="10777" y="2052"/>
                </a:cubicBezTo>
                <a:cubicBezTo>
                  <a:pt x="15197" y="2052"/>
                  <a:pt x="19210" y="5667"/>
                  <a:pt x="19210" y="10457"/>
                </a:cubicBezTo>
                <a:cubicBezTo>
                  <a:pt x="19210" y="15292"/>
                  <a:pt x="15603" y="18862"/>
                  <a:pt x="10777" y="19269"/>
                </a:cubicBezTo>
                <a:close/>
                <a:moveTo>
                  <a:pt x="7982" y="12445"/>
                </a:moveTo>
                <a:cubicBezTo>
                  <a:pt x="7621" y="12445"/>
                  <a:pt x="7215" y="12445"/>
                  <a:pt x="7215" y="12039"/>
                </a:cubicBezTo>
                <a:cubicBezTo>
                  <a:pt x="6809" y="11632"/>
                  <a:pt x="6809" y="11270"/>
                  <a:pt x="6809" y="10457"/>
                </a:cubicBezTo>
                <a:cubicBezTo>
                  <a:pt x="6809" y="9237"/>
                  <a:pt x="7215" y="8875"/>
                  <a:pt x="7982" y="8875"/>
                </a:cubicBezTo>
                <a:cubicBezTo>
                  <a:pt x="8387" y="8875"/>
                  <a:pt x="8387" y="8875"/>
                  <a:pt x="8793" y="8875"/>
                </a:cubicBezTo>
                <a:cubicBezTo>
                  <a:pt x="8793" y="9237"/>
                  <a:pt x="9199" y="9237"/>
                  <a:pt x="9199" y="9644"/>
                </a:cubicBezTo>
                <a:cubicBezTo>
                  <a:pt x="10777" y="8875"/>
                  <a:pt x="10777" y="8875"/>
                  <a:pt x="10777" y="8875"/>
                </a:cubicBezTo>
                <a:cubicBezTo>
                  <a:pt x="10011" y="8062"/>
                  <a:pt x="9199" y="7249"/>
                  <a:pt x="7982" y="7249"/>
                </a:cubicBezTo>
                <a:cubicBezTo>
                  <a:pt x="7215" y="7249"/>
                  <a:pt x="6403" y="7655"/>
                  <a:pt x="5592" y="8469"/>
                </a:cubicBezTo>
                <a:cubicBezTo>
                  <a:pt x="5231" y="8875"/>
                  <a:pt x="4825" y="9644"/>
                  <a:pt x="4825" y="10457"/>
                </a:cubicBezTo>
                <a:cubicBezTo>
                  <a:pt x="4825" y="11632"/>
                  <a:pt x="5231" y="12445"/>
                  <a:pt x="5592" y="12852"/>
                </a:cubicBezTo>
                <a:cubicBezTo>
                  <a:pt x="6403" y="13665"/>
                  <a:pt x="7215" y="13665"/>
                  <a:pt x="7982" y="13665"/>
                </a:cubicBezTo>
                <a:cubicBezTo>
                  <a:pt x="8387" y="13665"/>
                  <a:pt x="9199" y="13665"/>
                  <a:pt x="9605" y="13259"/>
                </a:cubicBezTo>
                <a:cubicBezTo>
                  <a:pt x="10011" y="13259"/>
                  <a:pt x="10372" y="12852"/>
                  <a:pt x="10777" y="12039"/>
                </a:cubicBezTo>
                <a:cubicBezTo>
                  <a:pt x="9605" y="11632"/>
                  <a:pt x="9605" y="11632"/>
                  <a:pt x="9605" y="11632"/>
                </a:cubicBezTo>
                <a:cubicBezTo>
                  <a:pt x="9199" y="12039"/>
                  <a:pt x="8793" y="12445"/>
                  <a:pt x="7982" y="12445"/>
                </a:cubicBezTo>
                <a:close/>
                <a:moveTo>
                  <a:pt x="13979" y="12445"/>
                </a:moveTo>
                <a:cubicBezTo>
                  <a:pt x="13573" y="12445"/>
                  <a:pt x="13167" y="12445"/>
                  <a:pt x="13167" y="12039"/>
                </a:cubicBezTo>
                <a:cubicBezTo>
                  <a:pt x="12807" y="11632"/>
                  <a:pt x="12807" y="11270"/>
                  <a:pt x="12807" y="10457"/>
                </a:cubicBezTo>
                <a:cubicBezTo>
                  <a:pt x="12807" y="9237"/>
                  <a:pt x="13167" y="8875"/>
                  <a:pt x="13979" y="8875"/>
                </a:cubicBezTo>
                <a:cubicBezTo>
                  <a:pt x="14385" y="8875"/>
                  <a:pt x="14385" y="8875"/>
                  <a:pt x="14791" y="8875"/>
                </a:cubicBezTo>
                <a:cubicBezTo>
                  <a:pt x="14791" y="9237"/>
                  <a:pt x="15197" y="9237"/>
                  <a:pt x="15197" y="9644"/>
                </a:cubicBezTo>
                <a:cubicBezTo>
                  <a:pt x="16775" y="8875"/>
                  <a:pt x="16775" y="8875"/>
                  <a:pt x="16775" y="8875"/>
                </a:cubicBezTo>
                <a:cubicBezTo>
                  <a:pt x="16008" y="8062"/>
                  <a:pt x="15197" y="7249"/>
                  <a:pt x="13979" y="7249"/>
                </a:cubicBezTo>
                <a:cubicBezTo>
                  <a:pt x="13167" y="7249"/>
                  <a:pt x="12401" y="7655"/>
                  <a:pt x="11589" y="8469"/>
                </a:cubicBezTo>
                <a:cubicBezTo>
                  <a:pt x="11183" y="8875"/>
                  <a:pt x="10777" y="9644"/>
                  <a:pt x="10777" y="10457"/>
                </a:cubicBezTo>
                <a:cubicBezTo>
                  <a:pt x="10777" y="11632"/>
                  <a:pt x="11183" y="12445"/>
                  <a:pt x="11589" y="12852"/>
                </a:cubicBezTo>
                <a:cubicBezTo>
                  <a:pt x="12401" y="13665"/>
                  <a:pt x="13167" y="13665"/>
                  <a:pt x="13979" y="13665"/>
                </a:cubicBezTo>
                <a:cubicBezTo>
                  <a:pt x="14385" y="13665"/>
                  <a:pt x="15197" y="13665"/>
                  <a:pt x="15603" y="13259"/>
                </a:cubicBezTo>
                <a:cubicBezTo>
                  <a:pt x="16008" y="13259"/>
                  <a:pt x="16369" y="12852"/>
                  <a:pt x="16775" y="12039"/>
                </a:cubicBezTo>
                <a:cubicBezTo>
                  <a:pt x="15197" y="11632"/>
                  <a:pt x="15197" y="11632"/>
                  <a:pt x="15197" y="11632"/>
                </a:cubicBezTo>
                <a:cubicBezTo>
                  <a:pt x="15197" y="12039"/>
                  <a:pt x="14791" y="12445"/>
                  <a:pt x="13979" y="12445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554" name="Freeform 91"/>
          <p:cNvSpPr/>
          <p:nvPr/>
        </p:nvSpPr>
        <p:spPr>
          <a:xfrm>
            <a:off x="438382" y="2693776"/>
            <a:ext cx="83307" cy="21524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8427" y="0"/>
                </a:moveTo>
                <a:cubicBezTo>
                  <a:pt x="2197" y="0"/>
                  <a:pt x="2197" y="0"/>
                  <a:pt x="2197" y="0"/>
                </a:cubicBezTo>
                <a:cubicBezTo>
                  <a:pt x="976" y="0"/>
                  <a:pt x="0" y="477"/>
                  <a:pt x="0" y="1335"/>
                </a:cubicBezTo>
                <a:cubicBezTo>
                  <a:pt x="0" y="21600"/>
                  <a:pt x="0" y="21600"/>
                  <a:pt x="0" y="21600"/>
                </a:cubicBezTo>
                <a:cubicBezTo>
                  <a:pt x="10861" y="16927"/>
                  <a:pt x="10861" y="16927"/>
                  <a:pt x="10861" y="16927"/>
                </a:cubicBezTo>
                <a:cubicBezTo>
                  <a:pt x="21600" y="21600"/>
                  <a:pt x="21600" y="21600"/>
                  <a:pt x="21600" y="21600"/>
                </a:cubicBezTo>
                <a:cubicBezTo>
                  <a:pt x="21600" y="1335"/>
                  <a:pt x="21600" y="1335"/>
                  <a:pt x="21600" y="1335"/>
                </a:cubicBezTo>
                <a:cubicBezTo>
                  <a:pt x="21600" y="477"/>
                  <a:pt x="20502" y="0"/>
                  <a:pt x="18427" y="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555" name="Freeform 92"/>
          <p:cNvSpPr/>
          <p:nvPr/>
        </p:nvSpPr>
        <p:spPr>
          <a:xfrm>
            <a:off x="1318021" y="2693776"/>
            <a:ext cx="211059" cy="21524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8191" y="13542"/>
                </a:moveTo>
                <a:cubicBezTo>
                  <a:pt x="3413" y="11444"/>
                  <a:pt x="3413" y="11444"/>
                  <a:pt x="3413" y="11444"/>
                </a:cubicBezTo>
                <a:cubicBezTo>
                  <a:pt x="3413" y="13113"/>
                  <a:pt x="3413" y="13113"/>
                  <a:pt x="3413" y="13113"/>
                </a:cubicBezTo>
                <a:cubicBezTo>
                  <a:pt x="8191" y="14829"/>
                  <a:pt x="8191" y="14829"/>
                  <a:pt x="8191" y="14829"/>
                </a:cubicBezTo>
                <a:lnTo>
                  <a:pt x="8191" y="13542"/>
                </a:lnTo>
                <a:close/>
                <a:moveTo>
                  <a:pt x="8191" y="8487"/>
                </a:moveTo>
                <a:cubicBezTo>
                  <a:pt x="3413" y="6819"/>
                  <a:pt x="3413" y="6819"/>
                  <a:pt x="3413" y="6819"/>
                </a:cubicBezTo>
                <a:cubicBezTo>
                  <a:pt x="3413" y="8058"/>
                  <a:pt x="3413" y="8058"/>
                  <a:pt x="3413" y="8058"/>
                </a:cubicBezTo>
                <a:cubicBezTo>
                  <a:pt x="8191" y="10156"/>
                  <a:pt x="8191" y="10156"/>
                  <a:pt x="8191" y="10156"/>
                </a:cubicBezTo>
                <a:lnTo>
                  <a:pt x="8191" y="8487"/>
                </a:lnTo>
                <a:close/>
                <a:moveTo>
                  <a:pt x="21161" y="477"/>
                </a:moveTo>
                <a:cubicBezTo>
                  <a:pt x="20722" y="0"/>
                  <a:pt x="20332" y="0"/>
                  <a:pt x="19893" y="0"/>
                </a:cubicBezTo>
                <a:cubicBezTo>
                  <a:pt x="10776" y="3862"/>
                  <a:pt x="10776" y="3862"/>
                  <a:pt x="10776" y="3862"/>
                </a:cubicBezTo>
                <a:cubicBezTo>
                  <a:pt x="1707" y="0"/>
                  <a:pt x="1707" y="0"/>
                  <a:pt x="1707" y="0"/>
                </a:cubicBezTo>
                <a:cubicBezTo>
                  <a:pt x="1268" y="0"/>
                  <a:pt x="829" y="0"/>
                  <a:pt x="439" y="477"/>
                </a:cubicBezTo>
                <a:cubicBezTo>
                  <a:pt x="0" y="477"/>
                  <a:pt x="0" y="906"/>
                  <a:pt x="0" y="1335"/>
                </a:cubicBezTo>
                <a:cubicBezTo>
                  <a:pt x="0" y="16546"/>
                  <a:pt x="0" y="16546"/>
                  <a:pt x="0" y="16546"/>
                </a:cubicBezTo>
                <a:cubicBezTo>
                  <a:pt x="0" y="16927"/>
                  <a:pt x="0" y="17356"/>
                  <a:pt x="439" y="17356"/>
                </a:cubicBezTo>
                <a:cubicBezTo>
                  <a:pt x="10337" y="21171"/>
                  <a:pt x="10337" y="21171"/>
                  <a:pt x="10337" y="21171"/>
                </a:cubicBezTo>
                <a:cubicBezTo>
                  <a:pt x="10776" y="21600"/>
                  <a:pt x="10776" y="21600"/>
                  <a:pt x="10776" y="21600"/>
                </a:cubicBezTo>
                <a:cubicBezTo>
                  <a:pt x="10776" y="21600"/>
                  <a:pt x="10776" y="21600"/>
                  <a:pt x="10776" y="21171"/>
                </a:cubicBezTo>
                <a:cubicBezTo>
                  <a:pt x="11214" y="21171"/>
                  <a:pt x="11214" y="21171"/>
                  <a:pt x="11214" y="21171"/>
                </a:cubicBezTo>
                <a:cubicBezTo>
                  <a:pt x="20722" y="17356"/>
                  <a:pt x="20722" y="17356"/>
                  <a:pt x="20722" y="17356"/>
                </a:cubicBezTo>
                <a:cubicBezTo>
                  <a:pt x="21161" y="17356"/>
                  <a:pt x="21600" y="16927"/>
                  <a:pt x="21600" y="16546"/>
                </a:cubicBezTo>
                <a:cubicBezTo>
                  <a:pt x="21600" y="1335"/>
                  <a:pt x="21600" y="1335"/>
                  <a:pt x="21600" y="1335"/>
                </a:cubicBezTo>
                <a:cubicBezTo>
                  <a:pt x="21600" y="906"/>
                  <a:pt x="21600" y="477"/>
                  <a:pt x="21161" y="477"/>
                </a:cubicBezTo>
                <a:close/>
                <a:moveTo>
                  <a:pt x="9508" y="19073"/>
                </a:moveTo>
                <a:cubicBezTo>
                  <a:pt x="1707" y="16117"/>
                  <a:pt x="1707" y="16117"/>
                  <a:pt x="1707" y="16117"/>
                </a:cubicBezTo>
                <a:cubicBezTo>
                  <a:pt x="1707" y="2575"/>
                  <a:pt x="1707" y="2575"/>
                  <a:pt x="1707" y="2575"/>
                </a:cubicBezTo>
                <a:cubicBezTo>
                  <a:pt x="9508" y="5531"/>
                  <a:pt x="9508" y="5531"/>
                  <a:pt x="9508" y="5531"/>
                </a:cubicBezTo>
                <a:lnTo>
                  <a:pt x="9508" y="19073"/>
                </a:lnTo>
                <a:close/>
                <a:moveTo>
                  <a:pt x="19893" y="16117"/>
                </a:moveTo>
                <a:cubicBezTo>
                  <a:pt x="12092" y="19073"/>
                  <a:pt x="12092" y="19073"/>
                  <a:pt x="12092" y="19073"/>
                </a:cubicBezTo>
                <a:cubicBezTo>
                  <a:pt x="12092" y="5531"/>
                  <a:pt x="12092" y="5531"/>
                  <a:pt x="12092" y="5531"/>
                </a:cubicBezTo>
                <a:cubicBezTo>
                  <a:pt x="19893" y="2575"/>
                  <a:pt x="19893" y="2575"/>
                  <a:pt x="19893" y="2575"/>
                </a:cubicBezTo>
                <a:lnTo>
                  <a:pt x="19893" y="16117"/>
                </a:lnTo>
                <a:close/>
                <a:moveTo>
                  <a:pt x="18138" y="11444"/>
                </a:moveTo>
                <a:cubicBezTo>
                  <a:pt x="13360" y="13542"/>
                  <a:pt x="13360" y="13542"/>
                  <a:pt x="13360" y="13542"/>
                </a:cubicBezTo>
                <a:cubicBezTo>
                  <a:pt x="13360" y="14829"/>
                  <a:pt x="13360" y="14829"/>
                  <a:pt x="13360" y="14829"/>
                </a:cubicBezTo>
                <a:cubicBezTo>
                  <a:pt x="18138" y="13113"/>
                  <a:pt x="18138" y="13113"/>
                  <a:pt x="18138" y="13113"/>
                </a:cubicBezTo>
                <a:lnTo>
                  <a:pt x="18138" y="11444"/>
                </a:lnTo>
                <a:close/>
                <a:moveTo>
                  <a:pt x="18138" y="6819"/>
                </a:moveTo>
                <a:cubicBezTo>
                  <a:pt x="13360" y="8487"/>
                  <a:pt x="13360" y="8487"/>
                  <a:pt x="13360" y="8487"/>
                </a:cubicBezTo>
                <a:cubicBezTo>
                  <a:pt x="13360" y="10156"/>
                  <a:pt x="13360" y="10156"/>
                  <a:pt x="13360" y="10156"/>
                </a:cubicBezTo>
                <a:cubicBezTo>
                  <a:pt x="18138" y="8058"/>
                  <a:pt x="18138" y="8058"/>
                  <a:pt x="18138" y="8058"/>
                </a:cubicBezTo>
                <a:lnTo>
                  <a:pt x="18138" y="6819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556" name="Freeform 93"/>
          <p:cNvSpPr/>
          <p:nvPr/>
        </p:nvSpPr>
        <p:spPr>
          <a:xfrm>
            <a:off x="888678" y="2683305"/>
            <a:ext cx="125192" cy="2341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0133" y="0"/>
                </a:moveTo>
                <a:cubicBezTo>
                  <a:pt x="11493" y="0"/>
                  <a:pt x="11493" y="0"/>
                  <a:pt x="11493" y="0"/>
                </a:cubicBezTo>
                <a:cubicBezTo>
                  <a:pt x="10026" y="0"/>
                  <a:pt x="10026" y="742"/>
                  <a:pt x="10026" y="1091"/>
                </a:cubicBezTo>
                <a:cubicBezTo>
                  <a:pt x="13612" y="1091"/>
                  <a:pt x="13612" y="1091"/>
                  <a:pt x="13612" y="1091"/>
                </a:cubicBezTo>
                <a:cubicBezTo>
                  <a:pt x="15079" y="1091"/>
                  <a:pt x="15813" y="1527"/>
                  <a:pt x="15813" y="2313"/>
                </a:cubicBezTo>
                <a:cubicBezTo>
                  <a:pt x="15813" y="15840"/>
                  <a:pt x="15813" y="15840"/>
                  <a:pt x="15813" y="15840"/>
                </a:cubicBezTo>
                <a:cubicBezTo>
                  <a:pt x="21600" y="19680"/>
                  <a:pt x="21600" y="19680"/>
                  <a:pt x="21600" y="19680"/>
                </a:cubicBezTo>
                <a:cubicBezTo>
                  <a:pt x="21600" y="1091"/>
                  <a:pt x="21600" y="1091"/>
                  <a:pt x="21600" y="1091"/>
                </a:cubicBezTo>
                <a:cubicBezTo>
                  <a:pt x="21600" y="742"/>
                  <a:pt x="20866" y="0"/>
                  <a:pt x="20133" y="0"/>
                </a:cubicBezTo>
                <a:close/>
                <a:moveTo>
                  <a:pt x="10026" y="3447"/>
                </a:moveTo>
                <a:cubicBezTo>
                  <a:pt x="1304" y="3447"/>
                  <a:pt x="1304" y="3447"/>
                  <a:pt x="1304" y="3447"/>
                </a:cubicBezTo>
                <a:cubicBezTo>
                  <a:pt x="0" y="3447"/>
                  <a:pt x="0" y="3840"/>
                  <a:pt x="0" y="4625"/>
                </a:cubicBezTo>
                <a:cubicBezTo>
                  <a:pt x="0" y="21600"/>
                  <a:pt x="0" y="21600"/>
                  <a:pt x="0" y="21600"/>
                </a:cubicBezTo>
                <a:cubicBezTo>
                  <a:pt x="5706" y="17760"/>
                  <a:pt x="5706" y="17760"/>
                  <a:pt x="5706" y="17760"/>
                </a:cubicBezTo>
                <a:cubicBezTo>
                  <a:pt x="11493" y="21600"/>
                  <a:pt x="11493" y="21600"/>
                  <a:pt x="11493" y="21600"/>
                </a:cubicBezTo>
                <a:cubicBezTo>
                  <a:pt x="11493" y="4625"/>
                  <a:pt x="11493" y="4625"/>
                  <a:pt x="11493" y="4625"/>
                </a:cubicBezTo>
                <a:cubicBezTo>
                  <a:pt x="11493" y="3840"/>
                  <a:pt x="10759" y="3447"/>
                  <a:pt x="10026" y="3447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557" name="Freeform 94"/>
          <p:cNvSpPr/>
          <p:nvPr/>
        </p:nvSpPr>
        <p:spPr>
          <a:xfrm>
            <a:off x="372407" y="3164264"/>
            <a:ext cx="215886" cy="22119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8746" h="18889" fill="norm" stroke="1" extrusionOk="0">
                <a:moveTo>
                  <a:pt x="3600" y="4523"/>
                </a:moveTo>
                <a:cubicBezTo>
                  <a:pt x="2485" y="5622"/>
                  <a:pt x="-2636" y="12862"/>
                  <a:pt x="1742" y="17174"/>
                </a:cubicBezTo>
                <a:cubicBezTo>
                  <a:pt x="6120" y="21486"/>
                  <a:pt x="13471" y="16442"/>
                  <a:pt x="14586" y="15344"/>
                </a:cubicBezTo>
                <a:cubicBezTo>
                  <a:pt x="15660" y="14286"/>
                  <a:pt x="14214" y="10706"/>
                  <a:pt x="11282" y="7818"/>
                </a:cubicBezTo>
                <a:cubicBezTo>
                  <a:pt x="8350" y="4889"/>
                  <a:pt x="4674" y="3466"/>
                  <a:pt x="3600" y="4523"/>
                </a:cubicBezTo>
                <a:close/>
                <a:moveTo>
                  <a:pt x="13099" y="14286"/>
                </a:moveTo>
                <a:cubicBezTo>
                  <a:pt x="12728" y="14652"/>
                  <a:pt x="10208" y="13920"/>
                  <a:pt x="7606" y="11398"/>
                </a:cubicBezTo>
                <a:cubicBezTo>
                  <a:pt x="5046" y="8876"/>
                  <a:pt x="4302" y="6354"/>
                  <a:pt x="4674" y="5988"/>
                </a:cubicBezTo>
                <a:cubicBezTo>
                  <a:pt x="5046" y="5622"/>
                  <a:pt x="7606" y="6354"/>
                  <a:pt x="10208" y="8876"/>
                </a:cubicBezTo>
                <a:cubicBezTo>
                  <a:pt x="12728" y="11398"/>
                  <a:pt x="13471" y="13920"/>
                  <a:pt x="13099" y="14286"/>
                </a:cubicBezTo>
                <a:close/>
                <a:moveTo>
                  <a:pt x="13471" y="6354"/>
                </a:moveTo>
                <a:cubicBezTo>
                  <a:pt x="13471" y="6354"/>
                  <a:pt x="13843" y="6354"/>
                  <a:pt x="14214" y="5988"/>
                </a:cubicBezTo>
                <a:cubicBezTo>
                  <a:pt x="16032" y="4198"/>
                  <a:pt x="16032" y="4198"/>
                  <a:pt x="16032" y="4198"/>
                </a:cubicBezTo>
                <a:cubicBezTo>
                  <a:pt x="16403" y="3832"/>
                  <a:pt x="16403" y="3100"/>
                  <a:pt x="16032" y="2733"/>
                </a:cubicBezTo>
                <a:cubicBezTo>
                  <a:pt x="15660" y="2367"/>
                  <a:pt x="14917" y="2367"/>
                  <a:pt x="14586" y="2733"/>
                </a:cubicBezTo>
                <a:cubicBezTo>
                  <a:pt x="12728" y="4523"/>
                  <a:pt x="12728" y="4523"/>
                  <a:pt x="12728" y="4523"/>
                </a:cubicBezTo>
                <a:cubicBezTo>
                  <a:pt x="12026" y="4889"/>
                  <a:pt x="12026" y="5622"/>
                  <a:pt x="12728" y="5988"/>
                </a:cubicBezTo>
                <a:cubicBezTo>
                  <a:pt x="12728" y="6354"/>
                  <a:pt x="13099" y="6354"/>
                  <a:pt x="13471" y="6354"/>
                </a:cubicBezTo>
                <a:close/>
                <a:moveTo>
                  <a:pt x="9465" y="3832"/>
                </a:moveTo>
                <a:cubicBezTo>
                  <a:pt x="9837" y="3832"/>
                  <a:pt x="9837" y="3832"/>
                  <a:pt x="10208" y="3832"/>
                </a:cubicBezTo>
                <a:cubicBezTo>
                  <a:pt x="10539" y="3832"/>
                  <a:pt x="10910" y="3832"/>
                  <a:pt x="10910" y="3466"/>
                </a:cubicBezTo>
                <a:cubicBezTo>
                  <a:pt x="12026" y="1310"/>
                  <a:pt x="12026" y="1310"/>
                  <a:pt x="12026" y="1310"/>
                </a:cubicBezTo>
                <a:cubicBezTo>
                  <a:pt x="12397" y="944"/>
                  <a:pt x="12397" y="211"/>
                  <a:pt x="11654" y="211"/>
                </a:cubicBezTo>
                <a:cubicBezTo>
                  <a:pt x="11282" y="-114"/>
                  <a:pt x="10539" y="-114"/>
                  <a:pt x="10208" y="578"/>
                </a:cubicBezTo>
                <a:cubicBezTo>
                  <a:pt x="9093" y="2367"/>
                  <a:pt x="9093" y="2367"/>
                  <a:pt x="9093" y="2367"/>
                </a:cubicBezTo>
                <a:cubicBezTo>
                  <a:pt x="9093" y="2733"/>
                  <a:pt x="9093" y="3466"/>
                  <a:pt x="9465" y="3832"/>
                </a:cubicBezTo>
                <a:close/>
                <a:moveTo>
                  <a:pt x="18592" y="6679"/>
                </a:moveTo>
                <a:cubicBezTo>
                  <a:pt x="18221" y="6354"/>
                  <a:pt x="17849" y="6354"/>
                  <a:pt x="17105" y="6354"/>
                </a:cubicBezTo>
                <a:cubicBezTo>
                  <a:pt x="15288" y="7411"/>
                  <a:pt x="15288" y="7411"/>
                  <a:pt x="15288" y="7411"/>
                </a:cubicBezTo>
                <a:cubicBezTo>
                  <a:pt x="14586" y="7818"/>
                  <a:pt x="14586" y="8510"/>
                  <a:pt x="14917" y="8876"/>
                </a:cubicBezTo>
                <a:cubicBezTo>
                  <a:pt x="14917" y="9242"/>
                  <a:pt x="15288" y="9608"/>
                  <a:pt x="15660" y="9608"/>
                </a:cubicBezTo>
                <a:cubicBezTo>
                  <a:pt x="16032" y="9608"/>
                  <a:pt x="16032" y="9242"/>
                  <a:pt x="16403" y="9242"/>
                </a:cubicBezTo>
                <a:cubicBezTo>
                  <a:pt x="18221" y="8184"/>
                  <a:pt x="18221" y="8184"/>
                  <a:pt x="18221" y="8184"/>
                </a:cubicBezTo>
                <a:cubicBezTo>
                  <a:pt x="18592" y="7818"/>
                  <a:pt x="18964" y="7411"/>
                  <a:pt x="18592" y="6679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558" name="Freeform 95"/>
          <p:cNvSpPr/>
          <p:nvPr/>
        </p:nvSpPr>
        <p:spPr>
          <a:xfrm>
            <a:off x="847863" y="3166083"/>
            <a:ext cx="208920" cy="2099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381" h="21490" fill="norm" stroke="1" extrusionOk="0">
                <a:moveTo>
                  <a:pt x="21052" y="329"/>
                </a:moveTo>
                <a:cubicBezTo>
                  <a:pt x="20566" y="-110"/>
                  <a:pt x="19739" y="-110"/>
                  <a:pt x="19349" y="329"/>
                </a:cubicBezTo>
                <a:cubicBezTo>
                  <a:pt x="328" y="19345"/>
                  <a:pt x="328" y="19345"/>
                  <a:pt x="328" y="19345"/>
                </a:cubicBezTo>
                <a:cubicBezTo>
                  <a:pt x="-110" y="19783"/>
                  <a:pt x="-110" y="20612"/>
                  <a:pt x="328" y="21051"/>
                </a:cubicBezTo>
                <a:cubicBezTo>
                  <a:pt x="766" y="21490"/>
                  <a:pt x="766" y="21490"/>
                  <a:pt x="1204" y="21490"/>
                </a:cubicBezTo>
                <a:cubicBezTo>
                  <a:pt x="1641" y="21490"/>
                  <a:pt x="1641" y="21490"/>
                  <a:pt x="2079" y="21051"/>
                </a:cubicBezTo>
                <a:cubicBezTo>
                  <a:pt x="21052" y="2084"/>
                  <a:pt x="21052" y="2084"/>
                  <a:pt x="21052" y="2084"/>
                </a:cubicBezTo>
                <a:cubicBezTo>
                  <a:pt x="21490" y="1645"/>
                  <a:pt x="21490" y="1206"/>
                  <a:pt x="21052" y="329"/>
                </a:cubicBezTo>
                <a:close/>
                <a:moveTo>
                  <a:pt x="15847" y="9837"/>
                </a:moveTo>
                <a:cubicBezTo>
                  <a:pt x="17549" y="12031"/>
                  <a:pt x="17987" y="14176"/>
                  <a:pt x="17549" y="14615"/>
                </a:cubicBezTo>
                <a:cubicBezTo>
                  <a:pt x="17160" y="14615"/>
                  <a:pt x="15409" y="14176"/>
                  <a:pt x="12831" y="12470"/>
                </a:cubicBezTo>
                <a:cubicBezTo>
                  <a:pt x="6409" y="19345"/>
                  <a:pt x="6409" y="19345"/>
                  <a:pt x="6409" y="19345"/>
                </a:cubicBezTo>
                <a:cubicBezTo>
                  <a:pt x="11566" y="21490"/>
                  <a:pt x="17987" y="16760"/>
                  <a:pt x="19349" y="15444"/>
                </a:cubicBezTo>
                <a:cubicBezTo>
                  <a:pt x="20176" y="14615"/>
                  <a:pt x="19349" y="11592"/>
                  <a:pt x="16722" y="8520"/>
                </a:cubicBezTo>
                <a:lnTo>
                  <a:pt x="15847" y="9837"/>
                </a:lnTo>
                <a:close/>
                <a:moveTo>
                  <a:pt x="8987" y="8520"/>
                </a:moveTo>
                <a:cubicBezTo>
                  <a:pt x="7674" y="6375"/>
                  <a:pt x="7236" y="4668"/>
                  <a:pt x="7674" y="4230"/>
                </a:cubicBezTo>
                <a:cubicBezTo>
                  <a:pt x="7674" y="4230"/>
                  <a:pt x="9425" y="4668"/>
                  <a:pt x="11566" y="5936"/>
                </a:cubicBezTo>
                <a:cubicBezTo>
                  <a:pt x="12831" y="4668"/>
                  <a:pt x="12831" y="4668"/>
                  <a:pt x="12831" y="4668"/>
                </a:cubicBezTo>
                <a:cubicBezTo>
                  <a:pt x="9814" y="2474"/>
                  <a:pt x="7674" y="1645"/>
                  <a:pt x="6409" y="2913"/>
                </a:cubicBezTo>
                <a:cubicBezTo>
                  <a:pt x="5047" y="3791"/>
                  <a:pt x="1204" y="9837"/>
                  <a:pt x="2468" y="15054"/>
                </a:cubicBezTo>
                <a:lnTo>
                  <a:pt x="8987" y="8520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559" name="Freeform 96"/>
          <p:cNvSpPr/>
          <p:nvPr/>
        </p:nvSpPr>
        <p:spPr>
          <a:xfrm>
            <a:off x="6974650" y="2742470"/>
            <a:ext cx="211344" cy="1162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209" h="21125" fill="norm" stroke="1" extrusionOk="0">
                <a:moveTo>
                  <a:pt x="21209" y="18002"/>
                </a:moveTo>
                <a:cubicBezTo>
                  <a:pt x="21209" y="19564"/>
                  <a:pt x="20349" y="21125"/>
                  <a:pt x="19489" y="21125"/>
                </a:cubicBezTo>
                <a:cubicBezTo>
                  <a:pt x="899" y="21125"/>
                  <a:pt x="899" y="21125"/>
                  <a:pt x="899" y="21125"/>
                </a:cubicBezTo>
                <a:cubicBezTo>
                  <a:pt x="39" y="21125"/>
                  <a:pt x="-391" y="20344"/>
                  <a:pt x="469" y="19564"/>
                </a:cubicBezTo>
                <a:cubicBezTo>
                  <a:pt x="19489" y="306"/>
                  <a:pt x="19489" y="306"/>
                  <a:pt x="19489" y="306"/>
                </a:cubicBezTo>
                <a:cubicBezTo>
                  <a:pt x="20349" y="-475"/>
                  <a:pt x="21209" y="306"/>
                  <a:pt x="21209" y="1867"/>
                </a:cubicBezTo>
                <a:lnTo>
                  <a:pt x="21209" y="18002"/>
                </a:ln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560" name="Freeform 97"/>
          <p:cNvSpPr/>
          <p:nvPr/>
        </p:nvSpPr>
        <p:spPr>
          <a:xfrm>
            <a:off x="2306570" y="2731981"/>
            <a:ext cx="116816" cy="14300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839" fill="norm" stroke="1" extrusionOk="0">
                <a:moveTo>
                  <a:pt x="20903" y="9445"/>
                </a:moveTo>
                <a:cubicBezTo>
                  <a:pt x="2352" y="247"/>
                  <a:pt x="2352" y="247"/>
                  <a:pt x="2352" y="247"/>
                </a:cubicBezTo>
                <a:cubicBezTo>
                  <a:pt x="784" y="-380"/>
                  <a:pt x="0" y="247"/>
                  <a:pt x="0" y="1432"/>
                </a:cubicBezTo>
                <a:cubicBezTo>
                  <a:pt x="0" y="19339"/>
                  <a:pt x="0" y="19339"/>
                  <a:pt x="0" y="19339"/>
                </a:cubicBezTo>
                <a:cubicBezTo>
                  <a:pt x="0" y="20593"/>
                  <a:pt x="784" y="21220"/>
                  <a:pt x="2352" y="20593"/>
                </a:cubicBezTo>
                <a:cubicBezTo>
                  <a:pt x="20903" y="11326"/>
                  <a:pt x="20903" y="11326"/>
                  <a:pt x="20903" y="11326"/>
                </a:cubicBezTo>
                <a:cubicBezTo>
                  <a:pt x="20903" y="11326"/>
                  <a:pt x="21600" y="10699"/>
                  <a:pt x="21600" y="10072"/>
                </a:cubicBezTo>
                <a:lnTo>
                  <a:pt x="20903" y="9445"/>
                </a:ln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561" name="Freeform 98"/>
          <p:cNvSpPr/>
          <p:nvPr/>
        </p:nvSpPr>
        <p:spPr>
          <a:xfrm>
            <a:off x="2859483" y="2721000"/>
            <a:ext cx="41419" cy="1649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800" y="0"/>
                </a:moveTo>
                <a:cubicBezTo>
                  <a:pt x="4418" y="0"/>
                  <a:pt x="0" y="562"/>
                  <a:pt x="0" y="1686"/>
                </a:cubicBezTo>
                <a:cubicBezTo>
                  <a:pt x="0" y="19353"/>
                  <a:pt x="0" y="19353"/>
                  <a:pt x="0" y="19353"/>
                </a:cubicBezTo>
                <a:cubicBezTo>
                  <a:pt x="0" y="21038"/>
                  <a:pt x="4418" y="21600"/>
                  <a:pt x="10800" y="21600"/>
                </a:cubicBezTo>
                <a:cubicBezTo>
                  <a:pt x="17427" y="21600"/>
                  <a:pt x="21600" y="21038"/>
                  <a:pt x="21600" y="19353"/>
                </a:cubicBezTo>
                <a:cubicBezTo>
                  <a:pt x="21600" y="1686"/>
                  <a:pt x="21600" y="1686"/>
                  <a:pt x="21600" y="1686"/>
                </a:cubicBezTo>
                <a:cubicBezTo>
                  <a:pt x="21600" y="562"/>
                  <a:pt x="17427" y="0"/>
                  <a:pt x="10800" y="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562" name="Freeform 99"/>
          <p:cNvSpPr/>
          <p:nvPr/>
        </p:nvSpPr>
        <p:spPr>
          <a:xfrm>
            <a:off x="2775711" y="2721000"/>
            <a:ext cx="41419" cy="1649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800" y="0"/>
                </a:moveTo>
                <a:cubicBezTo>
                  <a:pt x="4173" y="0"/>
                  <a:pt x="0" y="562"/>
                  <a:pt x="0" y="1686"/>
                </a:cubicBezTo>
                <a:cubicBezTo>
                  <a:pt x="0" y="19353"/>
                  <a:pt x="0" y="19353"/>
                  <a:pt x="0" y="19353"/>
                </a:cubicBezTo>
                <a:cubicBezTo>
                  <a:pt x="0" y="21038"/>
                  <a:pt x="4173" y="21600"/>
                  <a:pt x="10800" y="21600"/>
                </a:cubicBezTo>
                <a:cubicBezTo>
                  <a:pt x="17427" y="21600"/>
                  <a:pt x="21600" y="21038"/>
                  <a:pt x="21600" y="19353"/>
                </a:cubicBezTo>
                <a:cubicBezTo>
                  <a:pt x="21600" y="1686"/>
                  <a:pt x="21600" y="1686"/>
                  <a:pt x="21600" y="1686"/>
                </a:cubicBezTo>
                <a:cubicBezTo>
                  <a:pt x="21600" y="562"/>
                  <a:pt x="17427" y="0"/>
                  <a:pt x="10800" y="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563" name="Freeform 100"/>
          <p:cNvSpPr/>
          <p:nvPr/>
        </p:nvSpPr>
        <p:spPr>
          <a:xfrm>
            <a:off x="3223909" y="2721000"/>
            <a:ext cx="169171" cy="1649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770" y="0"/>
                </a:moveTo>
                <a:cubicBezTo>
                  <a:pt x="4868" y="0"/>
                  <a:pt x="0" y="4994"/>
                  <a:pt x="0" y="10488"/>
                </a:cubicBezTo>
                <a:cubicBezTo>
                  <a:pt x="0" y="16606"/>
                  <a:pt x="4868" y="21600"/>
                  <a:pt x="10770" y="21600"/>
                </a:cubicBezTo>
                <a:cubicBezTo>
                  <a:pt x="16672" y="21600"/>
                  <a:pt x="21600" y="16606"/>
                  <a:pt x="21600" y="10488"/>
                </a:cubicBezTo>
                <a:cubicBezTo>
                  <a:pt x="21600" y="4994"/>
                  <a:pt x="16672" y="0"/>
                  <a:pt x="10770" y="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564" name="Freeform 101"/>
          <p:cNvSpPr/>
          <p:nvPr/>
        </p:nvSpPr>
        <p:spPr>
          <a:xfrm>
            <a:off x="3709804" y="2733569"/>
            <a:ext cx="141948" cy="1377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9088" y="0"/>
                </a:moveTo>
                <a:cubicBezTo>
                  <a:pt x="2512" y="0"/>
                  <a:pt x="2512" y="0"/>
                  <a:pt x="2512" y="0"/>
                </a:cubicBezTo>
                <a:cubicBezTo>
                  <a:pt x="1292" y="0"/>
                  <a:pt x="0" y="0"/>
                  <a:pt x="0" y="1923"/>
                </a:cubicBezTo>
                <a:cubicBezTo>
                  <a:pt x="0" y="19677"/>
                  <a:pt x="0" y="19677"/>
                  <a:pt x="0" y="19677"/>
                </a:cubicBezTo>
                <a:cubicBezTo>
                  <a:pt x="0" y="20934"/>
                  <a:pt x="1292" y="21600"/>
                  <a:pt x="2512" y="21600"/>
                </a:cubicBezTo>
                <a:cubicBezTo>
                  <a:pt x="19088" y="21600"/>
                  <a:pt x="19088" y="21600"/>
                  <a:pt x="19088" y="21600"/>
                </a:cubicBezTo>
                <a:cubicBezTo>
                  <a:pt x="20308" y="21600"/>
                  <a:pt x="21600" y="20934"/>
                  <a:pt x="21600" y="19677"/>
                </a:cubicBezTo>
                <a:cubicBezTo>
                  <a:pt x="21600" y="1923"/>
                  <a:pt x="21600" y="1923"/>
                  <a:pt x="21600" y="1923"/>
                </a:cubicBezTo>
                <a:cubicBezTo>
                  <a:pt x="21600" y="0"/>
                  <a:pt x="20308" y="0"/>
                  <a:pt x="19088" y="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565" name="Freeform 102"/>
          <p:cNvSpPr/>
          <p:nvPr/>
        </p:nvSpPr>
        <p:spPr>
          <a:xfrm>
            <a:off x="4147527" y="2736142"/>
            <a:ext cx="208968" cy="13261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793" fill="norm" stroke="1" extrusionOk="0">
                <a:moveTo>
                  <a:pt x="21209" y="9361"/>
                </a:moveTo>
                <a:cubicBezTo>
                  <a:pt x="12071" y="263"/>
                  <a:pt x="12071" y="263"/>
                  <a:pt x="12071" y="263"/>
                </a:cubicBezTo>
                <a:cubicBezTo>
                  <a:pt x="11191" y="-403"/>
                  <a:pt x="10800" y="263"/>
                  <a:pt x="10800" y="1520"/>
                </a:cubicBezTo>
                <a:cubicBezTo>
                  <a:pt x="10800" y="19274"/>
                  <a:pt x="10800" y="19274"/>
                  <a:pt x="10800" y="19274"/>
                </a:cubicBezTo>
                <a:cubicBezTo>
                  <a:pt x="10800" y="20531"/>
                  <a:pt x="11191" y="21197"/>
                  <a:pt x="12071" y="20531"/>
                </a:cubicBezTo>
                <a:cubicBezTo>
                  <a:pt x="21209" y="11359"/>
                  <a:pt x="21209" y="11359"/>
                  <a:pt x="21209" y="11359"/>
                </a:cubicBezTo>
                <a:cubicBezTo>
                  <a:pt x="21209" y="11359"/>
                  <a:pt x="21600" y="10693"/>
                  <a:pt x="21600" y="10027"/>
                </a:cubicBezTo>
                <a:lnTo>
                  <a:pt x="21209" y="9361"/>
                </a:lnTo>
                <a:close/>
                <a:moveTo>
                  <a:pt x="9920" y="9361"/>
                </a:moveTo>
                <a:cubicBezTo>
                  <a:pt x="1271" y="263"/>
                  <a:pt x="1271" y="263"/>
                  <a:pt x="1271" y="263"/>
                </a:cubicBezTo>
                <a:cubicBezTo>
                  <a:pt x="831" y="-403"/>
                  <a:pt x="0" y="263"/>
                  <a:pt x="0" y="1520"/>
                </a:cubicBezTo>
                <a:cubicBezTo>
                  <a:pt x="0" y="19274"/>
                  <a:pt x="0" y="19274"/>
                  <a:pt x="0" y="19274"/>
                </a:cubicBezTo>
                <a:cubicBezTo>
                  <a:pt x="0" y="20531"/>
                  <a:pt x="831" y="21197"/>
                  <a:pt x="1271" y="20531"/>
                </a:cubicBezTo>
                <a:cubicBezTo>
                  <a:pt x="9920" y="11359"/>
                  <a:pt x="9920" y="11359"/>
                  <a:pt x="9920" y="11359"/>
                </a:cubicBezTo>
                <a:cubicBezTo>
                  <a:pt x="9920" y="11359"/>
                  <a:pt x="10360" y="10693"/>
                  <a:pt x="10360" y="10027"/>
                </a:cubicBezTo>
                <a:lnTo>
                  <a:pt x="9920" y="9361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566" name="Freeform 103"/>
          <p:cNvSpPr/>
          <p:nvPr/>
        </p:nvSpPr>
        <p:spPr>
          <a:xfrm>
            <a:off x="4618763" y="2736142"/>
            <a:ext cx="211058" cy="13261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793" fill="norm" stroke="1" extrusionOk="0">
                <a:moveTo>
                  <a:pt x="0" y="10027"/>
                </a:moveTo>
                <a:cubicBezTo>
                  <a:pt x="0" y="10693"/>
                  <a:pt x="439" y="11359"/>
                  <a:pt x="439" y="11359"/>
                </a:cubicBezTo>
                <a:cubicBezTo>
                  <a:pt x="9508" y="20531"/>
                  <a:pt x="9508" y="20531"/>
                  <a:pt x="9508" y="20531"/>
                </a:cubicBezTo>
                <a:cubicBezTo>
                  <a:pt x="10337" y="21197"/>
                  <a:pt x="10824" y="20531"/>
                  <a:pt x="10824" y="19274"/>
                </a:cubicBezTo>
                <a:cubicBezTo>
                  <a:pt x="10824" y="1520"/>
                  <a:pt x="10824" y="1520"/>
                  <a:pt x="10824" y="1520"/>
                </a:cubicBezTo>
                <a:cubicBezTo>
                  <a:pt x="10824" y="263"/>
                  <a:pt x="10337" y="-403"/>
                  <a:pt x="9508" y="263"/>
                </a:cubicBezTo>
                <a:cubicBezTo>
                  <a:pt x="439" y="9361"/>
                  <a:pt x="439" y="9361"/>
                  <a:pt x="439" y="9361"/>
                </a:cubicBezTo>
                <a:lnTo>
                  <a:pt x="0" y="10027"/>
                </a:lnTo>
                <a:close/>
                <a:moveTo>
                  <a:pt x="11263" y="10027"/>
                </a:moveTo>
                <a:cubicBezTo>
                  <a:pt x="11263" y="10693"/>
                  <a:pt x="11653" y="11359"/>
                  <a:pt x="11653" y="11359"/>
                </a:cubicBezTo>
                <a:cubicBezTo>
                  <a:pt x="20284" y="20531"/>
                  <a:pt x="20284" y="20531"/>
                  <a:pt x="20284" y="20531"/>
                </a:cubicBezTo>
                <a:cubicBezTo>
                  <a:pt x="20722" y="21197"/>
                  <a:pt x="21600" y="20531"/>
                  <a:pt x="21600" y="19274"/>
                </a:cubicBezTo>
                <a:cubicBezTo>
                  <a:pt x="21600" y="1520"/>
                  <a:pt x="21600" y="1520"/>
                  <a:pt x="21600" y="1520"/>
                </a:cubicBezTo>
                <a:cubicBezTo>
                  <a:pt x="21600" y="263"/>
                  <a:pt x="20722" y="-403"/>
                  <a:pt x="20284" y="263"/>
                </a:cubicBezTo>
                <a:cubicBezTo>
                  <a:pt x="11653" y="9361"/>
                  <a:pt x="11653" y="9361"/>
                  <a:pt x="11653" y="9361"/>
                </a:cubicBezTo>
                <a:lnTo>
                  <a:pt x="11263" y="10027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567" name="Freeform 104"/>
          <p:cNvSpPr/>
          <p:nvPr/>
        </p:nvSpPr>
        <p:spPr>
          <a:xfrm>
            <a:off x="5123507" y="2733569"/>
            <a:ext cx="141949" cy="1377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6387" y="10430"/>
                </a:moveTo>
                <a:cubicBezTo>
                  <a:pt x="6387" y="11096"/>
                  <a:pt x="7033" y="11762"/>
                  <a:pt x="7033" y="11762"/>
                </a:cubicBezTo>
                <a:cubicBezTo>
                  <a:pt x="19734" y="19677"/>
                  <a:pt x="19734" y="19677"/>
                  <a:pt x="19734" y="19677"/>
                </a:cubicBezTo>
                <a:cubicBezTo>
                  <a:pt x="20954" y="20268"/>
                  <a:pt x="21600" y="20268"/>
                  <a:pt x="21600" y="19011"/>
                </a:cubicBezTo>
                <a:cubicBezTo>
                  <a:pt x="21600" y="2589"/>
                  <a:pt x="21600" y="2589"/>
                  <a:pt x="21600" y="2589"/>
                </a:cubicBezTo>
                <a:cubicBezTo>
                  <a:pt x="21600" y="1258"/>
                  <a:pt x="20954" y="666"/>
                  <a:pt x="19734" y="1258"/>
                </a:cubicBezTo>
                <a:cubicBezTo>
                  <a:pt x="7033" y="9764"/>
                  <a:pt x="7033" y="9764"/>
                  <a:pt x="7033" y="9764"/>
                </a:cubicBezTo>
                <a:lnTo>
                  <a:pt x="6387" y="10430"/>
                </a:lnTo>
                <a:close/>
                <a:moveTo>
                  <a:pt x="0" y="1923"/>
                </a:moveTo>
                <a:cubicBezTo>
                  <a:pt x="0" y="19011"/>
                  <a:pt x="0" y="19011"/>
                  <a:pt x="0" y="19011"/>
                </a:cubicBezTo>
                <a:cubicBezTo>
                  <a:pt x="0" y="20934"/>
                  <a:pt x="1292" y="21600"/>
                  <a:pt x="2512" y="21600"/>
                </a:cubicBezTo>
                <a:cubicBezTo>
                  <a:pt x="4521" y="21600"/>
                  <a:pt x="5741" y="20934"/>
                  <a:pt x="5741" y="19011"/>
                </a:cubicBezTo>
                <a:cubicBezTo>
                  <a:pt x="5741" y="1923"/>
                  <a:pt x="5741" y="1923"/>
                  <a:pt x="5741" y="1923"/>
                </a:cubicBezTo>
                <a:cubicBezTo>
                  <a:pt x="5741" y="666"/>
                  <a:pt x="4521" y="0"/>
                  <a:pt x="2512" y="0"/>
                </a:cubicBezTo>
                <a:cubicBezTo>
                  <a:pt x="1292" y="0"/>
                  <a:pt x="0" y="666"/>
                  <a:pt x="0" y="1923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568" name="Freeform 105"/>
          <p:cNvSpPr/>
          <p:nvPr/>
        </p:nvSpPr>
        <p:spPr>
          <a:xfrm>
            <a:off x="5594744" y="2733569"/>
            <a:ext cx="144038" cy="1377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4591" y="9764"/>
                </a:moveTo>
                <a:cubicBezTo>
                  <a:pt x="1931" y="1258"/>
                  <a:pt x="1931" y="1258"/>
                  <a:pt x="1931" y="1258"/>
                </a:cubicBezTo>
                <a:cubicBezTo>
                  <a:pt x="715" y="666"/>
                  <a:pt x="0" y="1258"/>
                  <a:pt x="0" y="2589"/>
                </a:cubicBezTo>
                <a:cubicBezTo>
                  <a:pt x="0" y="19011"/>
                  <a:pt x="0" y="19011"/>
                  <a:pt x="0" y="19011"/>
                </a:cubicBezTo>
                <a:cubicBezTo>
                  <a:pt x="0" y="20268"/>
                  <a:pt x="715" y="20268"/>
                  <a:pt x="1931" y="19677"/>
                </a:cubicBezTo>
                <a:cubicBezTo>
                  <a:pt x="14591" y="11762"/>
                  <a:pt x="14591" y="11762"/>
                  <a:pt x="14591" y="11762"/>
                </a:cubicBezTo>
                <a:cubicBezTo>
                  <a:pt x="14591" y="11762"/>
                  <a:pt x="15234" y="11096"/>
                  <a:pt x="15234" y="10430"/>
                </a:cubicBezTo>
                <a:lnTo>
                  <a:pt x="14591" y="9764"/>
                </a:lnTo>
                <a:close/>
                <a:moveTo>
                  <a:pt x="19025" y="0"/>
                </a:moveTo>
                <a:cubicBezTo>
                  <a:pt x="17166" y="0"/>
                  <a:pt x="15878" y="666"/>
                  <a:pt x="15878" y="1923"/>
                </a:cubicBezTo>
                <a:cubicBezTo>
                  <a:pt x="15878" y="19011"/>
                  <a:pt x="15878" y="19011"/>
                  <a:pt x="15878" y="19011"/>
                </a:cubicBezTo>
                <a:cubicBezTo>
                  <a:pt x="15878" y="20934"/>
                  <a:pt x="17166" y="21600"/>
                  <a:pt x="19025" y="21600"/>
                </a:cubicBezTo>
                <a:cubicBezTo>
                  <a:pt x="20313" y="21600"/>
                  <a:pt x="21600" y="20934"/>
                  <a:pt x="21600" y="19011"/>
                </a:cubicBezTo>
                <a:cubicBezTo>
                  <a:pt x="21600" y="1923"/>
                  <a:pt x="21600" y="1923"/>
                  <a:pt x="21600" y="1923"/>
                </a:cubicBezTo>
                <a:cubicBezTo>
                  <a:pt x="21600" y="666"/>
                  <a:pt x="20313" y="0"/>
                  <a:pt x="19025" y="0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569" name="Freeform 107"/>
          <p:cNvSpPr/>
          <p:nvPr/>
        </p:nvSpPr>
        <p:spPr>
          <a:xfrm>
            <a:off x="6045034" y="2708437"/>
            <a:ext cx="185925" cy="1838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3237" y="0"/>
                </a:moveTo>
                <a:lnTo>
                  <a:pt x="16172" y="2943"/>
                </a:lnTo>
                <a:lnTo>
                  <a:pt x="12240" y="6830"/>
                </a:lnTo>
                <a:lnTo>
                  <a:pt x="14732" y="9773"/>
                </a:lnTo>
                <a:lnTo>
                  <a:pt x="19108" y="5386"/>
                </a:lnTo>
                <a:lnTo>
                  <a:pt x="21600" y="8829"/>
                </a:lnTo>
                <a:lnTo>
                  <a:pt x="21600" y="0"/>
                </a:lnTo>
                <a:lnTo>
                  <a:pt x="13237" y="0"/>
                </a:lnTo>
                <a:close/>
                <a:moveTo>
                  <a:pt x="6868" y="12271"/>
                </a:moveTo>
                <a:lnTo>
                  <a:pt x="2437" y="16714"/>
                </a:lnTo>
                <a:lnTo>
                  <a:pt x="0" y="13271"/>
                </a:lnTo>
                <a:lnTo>
                  <a:pt x="0" y="21600"/>
                </a:lnTo>
                <a:lnTo>
                  <a:pt x="8806" y="21600"/>
                </a:lnTo>
                <a:lnTo>
                  <a:pt x="5372" y="19157"/>
                </a:lnTo>
                <a:lnTo>
                  <a:pt x="9305" y="15214"/>
                </a:lnTo>
                <a:lnTo>
                  <a:pt x="6868" y="12271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570" name="Freeform 108"/>
          <p:cNvSpPr/>
          <p:nvPr/>
        </p:nvSpPr>
        <p:spPr>
          <a:xfrm>
            <a:off x="6503703" y="2693776"/>
            <a:ext cx="208967" cy="21524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3861" y="15687"/>
                </a:moveTo>
                <a:lnTo>
                  <a:pt x="0" y="19073"/>
                </a:lnTo>
                <a:lnTo>
                  <a:pt x="2150" y="21600"/>
                </a:lnTo>
                <a:lnTo>
                  <a:pt x="6011" y="17785"/>
                </a:lnTo>
                <a:lnTo>
                  <a:pt x="8210" y="20313"/>
                </a:lnTo>
                <a:lnTo>
                  <a:pt x="8210" y="13113"/>
                </a:lnTo>
                <a:lnTo>
                  <a:pt x="1271" y="13113"/>
                </a:lnTo>
                <a:lnTo>
                  <a:pt x="3861" y="15687"/>
                </a:lnTo>
                <a:close/>
                <a:moveTo>
                  <a:pt x="21600" y="2575"/>
                </a:moveTo>
                <a:lnTo>
                  <a:pt x="19450" y="0"/>
                </a:lnTo>
                <a:lnTo>
                  <a:pt x="16029" y="3862"/>
                </a:lnTo>
                <a:lnTo>
                  <a:pt x="13439" y="1335"/>
                </a:lnTo>
                <a:lnTo>
                  <a:pt x="13439" y="8058"/>
                </a:lnTo>
                <a:lnTo>
                  <a:pt x="20329" y="8058"/>
                </a:lnTo>
                <a:lnTo>
                  <a:pt x="18179" y="5960"/>
                </a:lnTo>
                <a:lnTo>
                  <a:pt x="21600" y="2575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571" name="Freeform 109"/>
          <p:cNvSpPr/>
          <p:nvPr/>
        </p:nvSpPr>
        <p:spPr>
          <a:xfrm>
            <a:off x="1780881" y="4576624"/>
            <a:ext cx="227813" cy="2236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800" y="0"/>
                </a:moveTo>
                <a:cubicBezTo>
                  <a:pt x="4790" y="0"/>
                  <a:pt x="0" y="4917"/>
                  <a:pt x="0" y="10616"/>
                </a:cubicBezTo>
                <a:cubicBezTo>
                  <a:pt x="0" y="16729"/>
                  <a:pt x="4790" y="21600"/>
                  <a:pt x="10800" y="21600"/>
                </a:cubicBezTo>
                <a:cubicBezTo>
                  <a:pt x="16810" y="21600"/>
                  <a:pt x="21600" y="16729"/>
                  <a:pt x="21600" y="10616"/>
                </a:cubicBezTo>
                <a:cubicBezTo>
                  <a:pt x="21600" y="4917"/>
                  <a:pt x="16810" y="0"/>
                  <a:pt x="10800" y="0"/>
                </a:cubicBezTo>
                <a:close/>
                <a:moveTo>
                  <a:pt x="10800" y="19578"/>
                </a:moveTo>
                <a:cubicBezTo>
                  <a:pt x="6010" y="19578"/>
                  <a:pt x="1988" y="15947"/>
                  <a:pt x="1988" y="10616"/>
                </a:cubicBezTo>
                <a:cubicBezTo>
                  <a:pt x="1988" y="5745"/>
                  <a:pt x="6010" y="1700"/>
                  <a:pt x="10800" y="1700"/>
                </a:cubicBezTo>
                <a:cubicBezTo>
                  <a:pt x="15590" y="1700"/>
                  <a:pt x="19612" y="5745"/>
                  <a:pt x="19612" y="10616"/>
                </a:cubicBezTo>
                <a:cubicBezTo>
                  <a:pt x="19612" y="15947"/>
                  <a:pt x="15590" y="19578"/>
                  <a:pt x="10800" y="19578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572" name="Freeform 113"/>
          <p:cNvSpPr/>
          <p:nvPr/>
        </p:nvSpPr>
        <p:spPr>
          <a:xfrm>
            <a:off x="3665823" y="4576624"/>
            <a:ext cx="227813" cy="2236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777" y="4917"/>
                </a:moveTo>
                <a:cubicBezTo>
                  <a:pt x="9605" y="4917"/>
                  <a:pt x="8387" y="5331"/>
                  <a:pt x="7621" y="6158"/>
                </a:cubicBezTo>
                <a:cubicBezTo>
                  <a:pt x="6809" y="6940"/>
                  <a:pt x="6403" y="7767"/>
                  <a:pt x="5997" y="9375"/>
                </a:cubicBezTo>
                <a:cubicBezTo>
                  <a:pt x="5231" y="9375"/>
                  <a:pt x="5231" y="9375"/>
                  <a:pt x="5231" y="9375"/>
                </a:cubicBezTo>
                <a:cubicBezTo>
                  <a:pt x="7215" y="11443"/>
                  <a:pt x="7215" y="11443"/>
                  <a:pt x="7215" y="11443"/>
                </a:cubicBezTo>
                <a:cubicBezTo>
                  <a:pt x="9605" y="9375"/>
                  <a:pt x="9605" y="9375"/>
                  <a:pt x="9605" y="9375"/>
                </a:cubicBezTo>
                <a:cubicBezTo>
                  <a:pt x="8793" y="9375"/>
                  <a:pt x="8793" y="9375"/>
                  <a:pt x="8793" y="9375"/>
                </a:cubicBezTo>
                <a:cubicBezTo>
                  <a:pt x="8793" y="7767"/>
                  <a:pt x="9605" y="7353"/>
                  <a:pt x="11183" y="7353"/>
                </a:cubicBezTo>
                <a:cubicBezTo>
                  <a:pt x="11995" y="7353"/>
                  <a:pt x="12401" y="7767"/>
                  <a:pt x="12807" y="8180"/>
                </a:cubicBezTo>
                <a:cubicBezTo>
                  <a:pt x="13167" y="9008"/>
                  <a:pt x="13573" y="9789"/>
                  <a:pt x="13573" y="11030"/>
                </a:cubicBezTo>
                <a:cubicBezTo>
                  <a:pt x="13573" y="11811"/>
                  <a:pt x="13167" y="12638"/>
                  <a:pt x="12807" y="13466"/>
                </a:cubicBezTo>
                <a:cubicBezTo>
                  <a:pt x="12401" y="14293"/>
                  <a:pt x="11589" y="14660"/>
                  <a:pt x="11183" y="14660"/>
                </a:cubicBezTo>
                <a:cubicBezTo>
                  <a:pt x="9605" y="14660"/>
                  <a:pt x="8793" y="13879"/>
                  <a:pt x="8793" y="12638"/>
                </a:cubicBezTo>
                <a:cubicBezTo>
                  <a:pt x="5997" y="12638"/>
                  <a:pt x="5997" y="12638"/>
                  <a:pt x="5997" y="12638"/>
                </a:cubicBezTo>
                <a:cubicBezTo>
                  <a:pt x="5997" y="13879"/>
                  <a:pt x="6809" y="15074"/>
                  <a:pt x="7621" y="15534"/>
                </a:cubicBezTo>
                <a:cubicBezTo>
                  <a:pt x="8387" y="16315"/>
                  <a:pt x="9605" y="16729"/>
                  <a:pt x="10777" y="16729"/>
                </a:cubicBezTo>
                <a:cubicBezTo>
                  <a:pt x="12401" y="16729"/>
                  <a:pt x="13573" y="16315"/>
                  <a:pt x="14791" y="15074"/>
                </a:cubicBezTo>
                <a:cubicBezTo>
                  <a:pt x="15603" y="13879"/>
                  <a:pt x="16414" y="12638"/>
                  <a:pt x="16414" y="11030"/>
                </a:cubicBezTo>
                <a:cubicBezTo>
                  <a:pt x="16414" y="9375"/>
                  <a:pt x="15603" y="7767"/>
                  <a:pt x="14791" y="6572"/>
                </a:cubicBezTo>
                <a:cubicBezTo>
                  <a:pt x="13573" y="5745"/>
                  <a:pt x="12401" y="4917"/>
                  <a:pt x="10777" y="4917"/>
                </a:cubicBezTo>
                <a:close/>
                <a:moveTo>
                  <a:pt x="10777" y="0"/>
                </a:moveTo>
                <a:cubicBezTo>
                  <a:pt x="4825" y="0"/>
                  <a:pt x="0" y="4917"/>
                  <a:pt x="0" y="10616"/>
                </a:cubicBezTo>
                <a:cubicBezTo>
                  <a:pt x="0" y="16729"/>
                  <a:pt x="4825" y="21600"/>
                  <a:pt x="10777" y="21600"/>
                </a:cubicBezTo>
                <a:cubicBezTo>
                  <a:pt x="16775" y="21600"/>
                  <a:pt x="21600" y="16729"/>
                  <a:pt x="21600" y="10616"/>
                </a:cubicBezTo>
                <a:cubicBezTo>
                  <a:pt x="21600" y="4917"/>
                  <a:pt x="16775" y="0"/>
                  <a:pt x="10777" y="0"/>
                </a:cubicBezTo>
                <a:close/>
                <a:moveTo>
                  <a:pt x="10777" y="19578"/>
                </a:moveTo>
                <a:cubicBezTo>
                  <a:pt x="5997" y="19578"/>
                  <a:pt x="2029" y="15947"/>
                  <a:pt x="2029" y="10616"/>
                </a:cubicBezTo>
                <a:cubicBezTo>
                  <a:pt x="2029" y="5745"/>
                  <a:pt x="5997" y="1700"/>
                  <a:pt x="10777" y="1700"/>
                </a:cubicBezTo>
                <a:cubicBezTo>
                  <a:pt x="15603" y="1700"/>
                  <a:pt x="19616" y="5745"/>
                  <a:pt x="19616" y="10616"/>
                </a:cubicBezTo>
                <a:cubicBezTo>
                  <a:pt x="19616" y="15947"/>
                  <a:pt x="15603" y="19578"/>
                  <a:pt x="10777" y="19578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573" name="Freeform 114"/>
          <p:cNvSpPr/>
          <p:nvPr/>
        </p:nvSpPr>
        <p:spPr>
          <a:xfrm>
            <a:off x="4139153" y="4576624"/>
            <a:ext cx="227812" cy="2236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6778" y="10203"/>
                </a:moveTo>
                <a:cubicBezTo>
                  <a:pt x="14822" y="10203"/>
                  <a:pt x="14822" y="10203"/>
                  <a:pt x="14822" y="10203"/>
                </a:cubicBezTo>
                <a:cubicBezTo>
                  <a:pt x="14822" y="8180"/>
                  <a:pt x="14822" y="8180"/>
                  <a:pt x="14822" y="8180"/>
                </a:cubicBezTo>
                <a:cubicBezTo>
                  <a:pt x="6778" y="8180"/>
                  <a:pt x="6778" y="8180"/>
                  <a:pt x="6778" y="8180"/>
                </a:cubicBezTo>
                <a:lnTo>
                  <a:pt x="6778" y="10203"/>
                </a:lnTo>
                <a:close/>
                <a:moveTo>
                  <a:pt x="6778" y="13466"/>
                </a:moveTo>
                <a:cubicBezTo>
                  <a:pt x="14822" y="13466"/>
                  <a:pt x="14822" y="13466"/>
                  <a:pt x="14822" y="13466"/>
                </a:cubicBezTo>
                <a:cubicBezTo>
                  <a:pt x="14822" y="11811"/>
                  <a:pt x="14822" y="11811"/>
                  <a:pt x="14822" y="11811"/>
                </a:cubicBezTo>
                <a:cubicBezTo>
                  <a:pt x="6778" y="11811"/>
                  <a:pt x="6778" y="11811"/>
                  <a:pt x="6778" y="11811"/>
                </a:cubicBezTo>
                <a:lnTo>
                  <a:pt x="6778" y="13466"/>
                </a:lnTo>
                <a:close/>
                <a:moveTo>
                  <a:pt x="10800" y="0"/>
                </a:moveTo>
                <a:cubicBezTo>
                  <a:pt x="4790" y="0"/>
                  <a:pt x="0" y="4917"/>
                  <a:pt x="0" y="10616"/>
                </a:cubicBezTo>
                <a:cubicBezTo>
                  <a:pt x="0" y="16729"/>
                  <a:pt x="4790" y="21600"/>
                  <a:pt x="10800" y="21600"/>
                </a:cubicBezTo>
                <a:cubicBezTo>
                  <a:pt x="16810" y="21600"/>
                  <a:pt x="21600" y="16729"/>
                  <a:pt x="21600" y="10616"/>
                </a:cubicBezTo>
                <a:cubicBezTo>
                  <a:pt x="21600" y="4917"/>
                  <a:pt x="16810" y="0"/>
                  <a:pt x="10800" y="0"/>
                </a:cubicBezTo>
                <a:close/>
                <a:moveTo>
                  <a:pt x="10800" y="19578"/>
                </a:moveTo>
                <a:cubicBezTo>
                  <a:pt x="6010" y="19578"/>
                  <a:pt x="1988" y="15947"/>
                  <a:pt x="1988" y="10616"/>
                </a:cubicBezTo>
                <a:cubicBezTo>
                  <a:pt x="1988" y="5745"/>
                  <a:pt x="6010" y="1700"/>
                  <a:pt x="10800" y="1700"/>
                </a:cubicBezTo>
                <a:cubicBezTo>
                  <a:pt x="15590" y="1700"/>
                  <a:pt x="19612" y="5745"/>
                  <a:pt x="19612" y="10616"/>
                </a:cubicBezTo>
                <a:cubicBezTo>
                  <a:pt x="19612" y="15947"/>
                  <a:pt x="15590" y="19578"/>
                  <a:pt x="10800" y="19578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574" name="Freeform 115"/>
          <p:cNvSpPr/>
          <p:nvPr/>
        </p:nvSpPr>
        <p:spPr>
          <a:xfrm>
            <a:off x="4610384" y="4576624"/>
            <a:ext cx="227814" cy="2236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845" y="0"/>
                </a:moveTo>
                <a:cubicBezTo>
                  <a:pt x="4790" y="0"/>
                  <a:pt x="0" y="4917"/>
                  <a:pt x="0" y="10616"/>
                </a:cubicBezTo>
                <a:cubicBezTo>
                  <a:pt x="0" y="16729"/>
                  <a:pt x="4790" y="21600"/>
                  <a:pt x="10845" y="21600"/>
                </a:cubicBezTo>
                <a:cubicBezTo>
                  <a:pt x="16810" y="21600"/>
                  <a:pt x="21600" y="16729"/>
                  <a:pt x="21600" y="10616"/>
                </a:cubicBezTo>
                <a:cubicBezTo>
                  <a:pt x="21600" y="4917"/>
                  <a:pt x="16810" y="0"/>
                  <a:pt x="10845" y="0"/>
                </a:cubicBezTo>
                <a:close/>
                <a:moveTo>
                  <a:pt x="2395" y="7767"/>
                </a:moveTo>
                <a:cubicBezTo>
                  <a:pt x="6010" y="9375"/>
                  <a:pt x="6010" y="9375"/>
                  <a:pt x="6010" y="9375"/>
                </a:cubicBezTo>
                <a:cubicBezTo>
                  <a:pt x="6010" y="9789"/>
                  <a:pt x="6010" y="10203"/>
                  <a:pt x="6010" y="11030"/>
                </a:cubicBezTo>
                <a:cubicBezTo>
                  <a:pt x="6010" y="15074"/>
                  <a:pt x="9218" y="16315"/>
                  <a:pt x="11252" y="16315"/>
                </a:cubicBezTo>
                <a:cubicBezTo>
                  <a:pt x="12427" y="16315"/>
                  <a:pt x="13240" y="15947"/>
                  <a:pt x="14008" y="15534"/>
                </a:cubicBezTo>
                <a:cubicBezTo>
                  <a:pt x="14415" y="15534"/>
                  <a:pt x="14415" y="15074"/>
                  <a:pt x="14415" y="15074"/>
                </a:cubicBezTo>
                <a:cubicBezTo>
                  <a:pt x="12833" y="13052"/>
                  <a:pt x="12833" y="13052"/>
                  <a:pt x="12833" y="13052"/>
                </a:cubicBezTo>
                <a:lnTo>
                  <a:pt x="12833" y="13466"/>
                </a:lnTo>
                <a:cubicBezTo>
                  <a:pt x="12020" y="13879"/>
                  <a:pt x="11613" y="13879"/>
                  <a:pt x="11252" y="13879"/>
                </a:cubicBezTo>
                <a:cubicBezTo>
                  <a:pt x="9625" y="13879"/>
                  <a:pt x="9218" y="12225"/>
                  <a:pt x="9218" y="10616"/>
                </a:cubicBezTo>
                <a:cubicBezTo>
                  <a:pt x="18437" y="15074"/>
                  <a:pt x="18437" y="15074"/>
                  <a:pt x="18437" y="15074"/>
                </a:cubicBezTo>
                <a:cubicBezTo>
                  <a:pt x="16810" y="17969"/>
                  <a:pt x="14008" y="19578"/>
                  <a:pt x="10845" y="19578"/>
                </a:cubicBezTo>
                <a:cubicBezTo>
                  <a:pt x="6010" y="19578"/>
                  <a:pt x="1988" y="15947"/>
                  <a:pt x="1988" y="10616"/>
                </a:cubicBezTo>
                <a:cubicBezTo>
                  <a:pt x="1988" y="9789"/>
                  <a:pt x="1988" y="9008"/>
                  <a:pt x="2395" y="7767"/>
                </a:cubicBezTo>
                <a:close/>
                <a:moveTo>
                  <a:pt x="9625" y="8594"/>
                </a:moveTo>
                <a:cubicBezTo>
                  <a:pt x="10032" y="8180"/>
                  <a:pt x="10393" y="7353"/>
                  <a:pt x="11252" y="7353"/>
                </a:cubicBezTo>
                <a:cubicBezTo>
                  <a:pt x="11613" y="7353"/>
                  <a:pt x="12020" y="7767"/>
                  <a:pt x="12427" y="7767"/>
                </a:cubicBezTo>
                <a:lnTo>
                  <a:pt x="12833" y="8180"/>
                </a:lnTo>
                <a:cubicBezTo>
                  <a:pt x="14415" y="6158"/>
                  <a:pt x="14415" y="6158"/>
                  <a:pt x="14415" y="6158"/>
                </a:cubicBezTo>
                <a:cubicBezTo>
                  <a:pt x="13240" y="5331"/>
                  <a:pt x="12020" y="4917"/>
                  <a:pt x="11252" y="4917"/>
                </a:cubicBezTo>
                <a:cubicBezTo>
                  <a:pt x="9218" y="4917"/>
                  <a:pt x="7637" y="6158"/>
                  <a:pt x="6823" y="7353"/>
                </a:cubicBezTo>
                <a:cubicBezTo>
                  <a:pt x="3615" y="5745"/>
                  <a:pt x="3615" y="5745"/>
                  <a:pt x="3615" y="5745"/>
                </a:cubicBezTo>
                <a:cubicBezTo>
                  <a:pt x="4790" y="3309"/>
                  <a:pt x="7637" y="1700"/>
                  <a:pt x="10845" y="1700"/>
                </a:cubicBezTo>
                <a:cubicBezTo>
                  <a:pt x="15635" y="1700"/>
                  <a:pt x="19612" y="5745"/>
                  <a:pt x="19612" y="10616"/>
                </a:cubicBezTo>
                <a:cubicBezTo>
                  <a:pt x="19612" y="11443"/>
                  <a:pt x="19612" y="12225"/>
                  <a:pt x="19205" y="13052"/>
                </a:cubicBezTo>
                <a:lnTo>
                  <a:pt x="9625" y="8594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575" name="Freeform 116"/>
          <p:cNvSpPr/>
          <p:nvPr/>
        </p:nvSpPr>
        <p:spPr>
          <a:xfrm>
            <a:off x="5081623" y="4576624"/>
            <a:ext cx="227812" cy="2236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800" y="4504"/>
                </a:moveTo>
                <a:cubicBezTo>
                  <a:pt x="7185" y="4504"/>
                  <a:pt x="6417" y="7767"/>
                  <a:pt x="6417" y="10616"/>
                </a:cubicBezTo>
                <a:cubicBezTo>
                  <a:pt x="6417" y="13466"/>
                  <a:pt x="7185" y="17142"/>
                  <a:pt x="10800" y="17142"/>
                </a:cubicBezTo>
                <a:cubicBezTo>
                  <a:pt x="14370" y="17142"/>
                  <a:pt x="15183" y="13466"/>
                  <a:pt x="15183" y="10616"/>
                </a:cubicBezTo>
                <a:cubicBezTo>
                  <a:pt x="15183" y="7767"/>
                  <a:pt x="14370" y="4504"/>
                  <a:pt x="10800" y="4504"/>
                </a:cubicBezTo>
                <a:close/>
                <a:moveTo>
                  <a:pt x="8812" y="10616"/>
                </a:moveTo>
                <a:cubicBezTo>
                  <a:pt x="8812" y="9375"/>
                  <a:pt x="8812" y="6940"/>
                  <a:pt x="10800" y="6940"/>
                </a:cubicBezTo>
                <a:lnTo>
                  <a:pt x="11207" y="6940"/>
                </a:lnTo>
                <a:cubicBezTo>
                  <a:pt x="11613" y="6940"/>
                  <a:pt x="11613" y="7353"/>
                  <a:pt x="11207" y="7767"/>
                </a:cubicBezTo>
                <a:cubicBezTo>
                  <a:pt x="8812" y="12225"/>
                  <a:pt x="8812" y="12225"/>
                  <a:pt x="8812" y="12225"/>
                </a:cubicBezTo>
                <a:cubicBezTo>
                  <a:pt x="8812" y="11811"/>
                  <a:pt x="8812" y="11030"/>
                  <a:pt x="8812" y="10616"/>
                </a:cubicBezTo>
                <a:close/>
                <a:moveTo>
                  <a:pt x="10800" y="14660"/>
                </a:moveTo>
                <a:lnTo>
                  <a:pt x="10393" y="14660"/>
                </a:lnTo>
                <a:cubicBezTo>
                  <a:pt x="9987" y="14293"/>
                  <a:pt x="9580" y="14293"/>
                  <a:pt x="9987" y="13466"/>
                </a:cubicBezTo>
                <a:cubicBezTo>
                  <a:pt x="12382" y="9008"/>
                  <a:pt x="12382" y="9008"/>
                  <a:pt x="12382" y="9008"/>
                </a:cubicBezTo>
                <a:cubicBezTo>
                  <a:pt x="12788" y="9375"/>
                  <a:pt x="12788" y="10203"/>
                  <a:pt x="12788" y="10616"/>
                </a:cubicBezTo>
                <a:cubicBezTo>
                  <a:pt x="12788" y="12225"/>
                  <a:pt x="12788" y="14660"/>
                  <a:pt x="10800" y="14660"/>
                </a:cubicBezTo>
                <a:close/>
                <a:moveTo>
                  <a:pt x="10800" y="0"/>
                </a:moveTo>
                <a:cubicBezTo>
                  <a:pt x="4790" y="0"/>
                  <a:pt x="0" y="4917"/>
                  <a:pt x="0" y="10616"/>
                </a:cubicBezTo>
                <a:cubicBezTo>
                  <a:pt x="0" y="16729"/>
                  <a:pt x="4790" y="21600"/>
                  <a:pt x="10800" y="21600"/>
                </a:cubicBezTo>
                <a:cubicBezTo>
                  <a:pt x="16810" y="21600"/>
                  <a:pt x="21600" y="16729"/>
                  <a:pt x="21600" y="10616"/>
                </a:cubicBezTo>
                <a:cubicBezTo>
                  <a:pt x="21600" y="4917"/>
                  <a:pt x="16810" y="0"/>
                  <a:pt x="10800" y="0"/>
                </a:cubicBezTo>
                <a:close/>
                <a:moveTo>
                  <a:pt x="10800" y="19578"/>
                </a:moveTo>
                <a:cubicBezTo>
                  <a:pt x="5965" y="19578"/>
                  <a:pt x="1988" y="15947"/>
                  <a:pt x="1988" y="10616"/>
                </a:cubicBezTo>
                <a:cubicBezTo>
                  <a:pt x="1988" y="5745"/>
                  <a:pt x="5965" y="1700"/>
                  <a:pt x="10800" y="1700"/>
                </a:cubicBezTo>
                <a:cubicBezTo>
                  <a:pt x="15590" y="1700"/>
                  <a:pt x="19567" y="5745"/>
                  <a:pt x="19567" y="10616"/>
                </a:cubicBezTo>
                <a:cubicBezTo>
                  <a:pt x="19567" y="15947"/>
                  <a:pt x="15590" y="19578"/>
                  <a:pt x="10800" y="19578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576" name="Freeform 117"/>
          <p:cNvSpPr/>
          <p:nvPr/>
        </p:nvSpPr>
        <p:spPr>
          <a:xfrm>
            <a:off x="5552856" y="4576624"/>
            <a:ext cx="227814" cy="2236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5152" y="7767"/>
                </a:moveTo>
                <a:cubicBezTo>
                  <a:pt x="12762" y="7767"/>
                  <a:pt x="12762" y="7767"/>
                  <a:pt x="12762" y="7767"/>
                </a:cubicBezTo>
                <a:cubicBezTo>
                  <a:pt x="12762" y="5331"/>
                  <a:pt x="12762" y="5331"/>
                  <a:pt x="12762" y="5331"/>
                </a:cubicBezTo>
                <a:cubicBezTo>
                  <a:pt x="12762" y="4917"/>
                  <a:pt x="12762" y="4917"/>
                  <a:pt x="12762" y="4917"/>
                </a:cubicBezTo>
                <a:cubicBezTo>
                  <a:pt x="12401" y="4917"/>
                  <a:pt x="12401" y="4504"/>
                  <a:pt x="12401" y="4504"/>
                </a:cubicBezTo>
                <a:cubicBezTo>
                  <a:pt x="6403" y="4504"/>
                  <a:pt x="6403" y="4504"/>
                  <a:pt x="6403" y="4504"/>
                </a:cubicBezTo>
                <a:cubicBezTo>
                  <a:pt x="5997" y="4504"/>
                  <a:pt x="5997" y="4917"/>
                  <a:pt x="5997" y="4917"/>
                </a:cubicBezTo>
                <a:cubicBezTo>
                  <a:pt x="5997" y="4917"/>
                  <a:pt x="5997" y="4917"/>
                  <a:pt x="5997" y="5331"/>
                </a:cubicBezTo>
                <a:cubicBezTo>
                  <a:pt x="5997" y="13466"/>
                  <a:pt x="5997" y="13466"/>
                  <a:pt x="5997" y="13466"/>
                </a:cubicBezTo>
                <a:cubicBezTo>
                  <a:pt x="5997" y="13466"/>
                  <a:pt x="5997" y="13466"/>
                  <a:pt x="5997" y="13879"/>
                </a:cubicBezTo>
                <a:lnTo>
                  <a:pt x="6403" y="13879"/>
                </a:lnTo>
                <a:cubicBezTo>
                  <a:pt x="8793" y="13879"/>
                  <a:pt x="8793" y="13879"/>
                  <a:pt x="8793" y="13879"/>
                </a:cubicBezTo>
                <a:cubicBezTo>
                  <a:pt x="8793" y="16315"/>
                  <a:pt x="8793" y="16315"/>
                  <a:pt x="8793" y="16315"/>
                </a:cubicBezTo>
                <a:lnTo>
                  <a:pt x="8793" y="16729"/>
                </a:lnTo>
                <a:cubicBezTo>
                  <a:pt x="9199" y="16729"/>
                  <a:pt x="9199" y="16729"/>
                  <a:pt x="9199" y="16729"/>
                </a:cubicBezTo>
                <a:cubicBezTo>
                  <a:pt x="15152" y="16729"/>
                  <a:pt x="15152" y="16729"/>
                  <a:pt x="15152" y="16729"/>
                </a:cubicBezTo>
                <a:lnTo>
                  <a:pt x="15557" y="16729"/>
                </a:lnTo>
                <a:lnTo>
                  <a:pt x="15557" y="16315"/>
                </a:lnTo>
                <a:cubicBezTo>
                  <a:pt x="15557" y="8180"/>
                  <a:pt x="15557" y="8180"/>
                  <a:pt x="15557" y="8180"/>
                </a:cubicBezTo>
                <a:lnTo>
                  <a:pt x="15557" y="7767"/>
                </a:lnTo>
                <a:lnTo>
                  <a:pt x="15152" y="7767"/>
                </a:lnTo>
                <a:close/>
                <a:moveTo>
                  <a:pt x="9199" y="7767"/>
                </a:moveTo>
                <a:cubicBezTo>
                  <a:pt x="9199" y="7767"/>
                  <a:pt x="9199" y="7767"/>
                  <a:pt x="8793" y="7767"/>
                </a:cubicBezTo>
                <a:lnTo>
                  <a:pt x="8793" y="8180"/>
                </a:lnTo>
                <a:cubicBezTo>
                  <a:pt x="8793" y="12638"/>
                  <a:pt x="8793" y="12638"/>
                  <a:pt x="8793" y="12638"/>
                </a:cubicBezTo>
                <a:cubicBezTo>
                  <a:pt x="6809" y="12638"/>
                  <a:pt x="6809" y="12638"/>
                  <a:pt x="6809" y="12638"/>
                </a:cubicBezTo>
                <a:cubicBezTo>
                  <a:pt x="6809" y="5745"/>
                  <a:pt x="6809" y="5745"/>
                  <a:pt x="6809" y="5745"/>
                </a:cubicBezTo>
                <a:cubicBezTo>
                  <a:pt x="11589" y="5745"/>
                  <a:pt x="11589" y="5745"/>
                  <a:pt x="11589" y="5745"/>
                </a:cubicBezTo>
                <a:cubicBezTo>
                  <a:pt x="11589" y="7767"/>
                  <a:pt x="11589" y="7767"/>
                  <a:pt x="11589" y="7767"/>
                </a:cubicBezTo>
                <a:lnTo>
                  <a:pt x="9199" y="7767"/>
                </a:lnTo>
                <a:close/>
                <a:moveTo>
                  <a:pt x="14791" y="15534"/>
                </a:moveTo>
                <a:cubicBezTo>
                  <a:pt x="10011" y="15534"/>
                  <a:pt x="10011" y="15534"/>
                  <a:pt x="10011" y="15534"/>
                </a:cubicBezTo>
                <a:cubicBezTo>
                  <a:pt x="10011" y="9008"/>
                  <a:pt x="10011" y="9008"/>
                  <a:pt x="10011" y="9008"/>
                </a:cubicBezTo>
                <a:cubicBezTo>
                  <a:pt x="14791" y="9008"/>
                  <a:pt x="14791" y="9008"/>
                  <a:pt x="14791" y="9008"/>
                </a:cubicBezTo>
                <a:lnTo>
                  <a:pt x="14791" y="15534"/>
                </a:lnTo>
                <a:close/>
                <a:moveTo>
                  <a:pt x="10777" y="0"/>
                </a:moveTo>
                <a:cubicBezTo>
                  <a:pt x="4825" y="0"/>
                  <a:pt x="0" y="4917"/>
                  <a:pt x="0" y="10616"/>
                </a:cubicBezTo>
                <a:cubicBezTo>
                  <a:pt x="0" y="16729"/>
                  <a:pt x="4825" y="21600"/>
                  <a:pt x="10777" y="21600"/>
                </a:cubicBezTo>
                <a:cubicBezTo>
                  <a:pt x="16775" y="21600"/>
                  <a:pt x="21600" y="16729"/>
                  <a:pt x="21600" y="10616"/>
                </a:cubicBezTo>
                <a:cubicBezTo>
                  <a:pt x="21600" y="4917"/>
                  <a:pt x="16775" y="0"/>
                  <a:pt x="10777" y="0"/>
                </a:cubicBezTo>
                <a:close/>
                <a:moveTo>
                  <a:pt x="10777" y="19578"/>
                </a:moveTo>
                <a:cubicBezTo>
                  <a:pt x="5997" y="19578"/>
                  <a:pt x="1984" y="15947"/>
                  <a:pt x="1984" y="10616"/>
                </a:cubicBezTo>
                <a:cubicBezTo>
                  <a:pt x="1984" y="5745"/>
                  <a:pt x="5997" y="1700"/>
                  <a:pt x="10777" y="1700"/>
                </a:cubicBezTo>
                <a:cubicBezTo>
                  <a:pt x="15557" y="1700"/>
                  <a:pt x="19571" y="5745"/>
                  <a:pt x="19571" y="10616"/>
                </a:cubicBezTo>
                <a:cubicBezTo>
                  <a:pt x="19571" y="15947"/>
                  <a:pt x="15557" y="19578"/>
                  <a:pt x="10777" y="19578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577" name="Freeform 118"/>
          <p:cNvSpPr/>
          <p:nvPr/>
        </p:nvSpPr>
        <p:spPr>
          <a:xfrm>
            <a:off x="6024093" y="4576624"/>
            <a:ext cx="227813" cy="2236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7985" y="11030"/>
                </a:moveTo>
                <a:cubicBezTo>
                  <a:pt x="15590" y="10203"/>
                  <a:pt x="15590" y="10203"/>
                  <a:pt x="15590" y="10203"/>
                </a:cubicBezTo>
                <a:cubicBezTo>
                  <a:pt x="15590" y="7353"/>
                  <a:pt x="15590" y="7353"/>
                  <a:pt x="15590" y="7353"/>
                </a:cubicBezTo>
                <a:cubicBezTo>
                  <a:pt x="9173" y="4504"/>
                  <a:pt x="9173" y="4504"/>
                  <a:pt x="9173" y="4504"/>
                </a:cubicBezTo>
                <a:cubicBezTo>
                  <a:pt x="6372" y="5745"/>
                  <a:pt x="6372" y="5745"/>
                  <a:pt x="6372" y="5745"/>
                </a:cubicBezTo>
                <a:cubicBezTo>
                  <a:pt x="6372" y="9008"/>
                  <a:pt x="6372" y="9008"/>
                  <a:pt x="6372" y="9008"/>
                </a:cubicBezTo>
                <a:cubicBezTo>
                  <a:pt x="3570" y="10203"/>
                  <a:pt x="3570" y="10203"/>
                  <a:pt x="3570" y="10203"/>
                </a:cubicBezTo>
                <a:cubicBezTo>
                  <a:pt x="3570" y="13052"/>
                  <a:pt x="3570" y="13052"/>
                  <a:pt x="3570" y="13052"/>
                </a:cubicBezTo>
                <a:cubicBezTo>
                  <a:pt x="6372" y="14293"/>
                  <a:pt x="6372" y="14293"/>
                  <a:pt x="6372" y="14293"/>
                </a:cubicBezTo>
                <a:cubicBezTo>
                  <a:pt x="9173" y="13052"/>
                  <a:pt x="9173" y="13052"/>
                  <a:pt x="9173" y="13052"/>
                </a:cubicBezTo>
                <a:cubicBezTo>
                  <a:pt x="14822" y="15534"/>
                  <a:pt x="14822" y="15534"/>
                  <a:pt x="14822" y="15534"/>
                </a:cubicBezTo>
                <a:cubicBezTo>
                  <a:pt x="15183" y="15534"/>
                  <a:pt x="15183" y="15534"/>
                  <a:pt x="15183" y="15534"/>
                </a:cubicBezTo>
                <a:cubicBezTo>
                  <a:pt x="17985" y="14293"/>
                  <a:pt x="17985" y="14293"/>
                  <a:pt x="17985" y="14293"/>
                </a:cubicBezTo>
                <a:cubicBezTo>
                  <a:pt x="17985" y="11030"/>
                  <a:pt x="17985" y="11030"/>
                  <a:pt x="17985" y="11030"/>
                </a:cubicBezTo>
                <a:close/>
                <a:moveTo>
                  <a:pt x="14822" y="14660"/>
                </a:moveTo>
                <a:cubicBezTo>
                  <a:pt x="9987" y="12638"/>
                  <a:pt x="9987" y="12638"/>
                  <a:pt x="9987" y="12638"/>
                </a:cubicBezTo>
                <a:cubicBezTo>
                  <a:pt x="9987" y="10616"/>
                  <a:pt x="9987" y="10616"/>
                  <a:pt x="9987" y="10616"/>
                </a:cubicBezTo>
                <a:cubicBezTo>
                  <a:pt x="14822" y="12638"/>
                  <a:pt x="14822" y="12638"/>
                  <a:pt x="14822" y="12638"/>
                </a:cubicBezTo>
                <a:lnTo>
                  <a:pt x="14822" y="14660"/>
                </a:lnTo>
                <a:close/>
                <a:moveTo>
                  <a:pt x="15183" y="11811"/>
                </a:moveTo>
                <a:cubicBezTo>
                  <a:pt x="13556" y="11443"/>
                  <a:pt x="13556" y="11443"/>
                  <a:pt x="13556" y="11443"/>
                </a:cubicBezTo>
                <a:cubicBezTo>
                  <a:pt x="15183" y="10616"/>
                  <a:pt x="15183" y="10616"/>
                  <a:pt x="15183" y="10616"/>
                </a:cubicBezTo>
                <a:cubicBezTo>
                  <a:pt x="16810" y="11443"/>
                  <a:pt x="16810" y="11443"/>
                  <a:pt x="16810" y="11443"/>
                </a:cubicBezTo>
                <a:lnTo>
                  <a:pt x="15183" y="11811"/>
                </a:lnTo>
                <a:close/>
                <a:moveTo>
                  <a:pt x="17217" y="13879"/>
                </a:moveTo>
                <a:cubicBezTo>
                  <a:pt x="15590" y="14660"/>
                  <a:pt x="15590" y="14660"/>
                  <a:pt x="15590" y="14660"/>
                </a:cubicBezTo>
                <a:cubicBezTo>
                  <a:pt x="15590" y="12638"/>
                  <a:pt x="15590" y="12638"/>
                  <a:pt x="15590" y="12638"/>
                </a:cubicBezTo>
                <a:cubicBezTo>
                  <a:pt x="17217" y="11811"/>
                  <a:pt x="17217" y="11811"/>
                  <a:pt x="17217" y="11811"/>
                </a:cubicBezTo>
                <a:lnTo>
                  <a:pt x="17217" y="13879"/>
                </a:lnTo>
                <a:close/>
                <a:moveTo>
                  <a:pt x="10755" y="0"/>
                </a:moveTo>
                <a:cubicBezTo>
                  <a:pt x="4790" y="0"/>
                  <a:pt x="0" y="4917"/>
                  <a:pt x="0" y="10616"/>
                </a:cubicBezTo>
                <a:cubicBezTo>
                  <a:pt x="0" y="16729"/>
                  <a:pt x="4790" y="21600"/>
                  <a:pt x="10755" y="21600"/>
                </a:cubicBezTo>
                <a:cubicBezTo>
                  <a:pt x="16810" y="21600"/>
                  <a:pt x="21600" y="16729"/>
                  <a:pt x="21600" y="10616"/>
                </a:cubicBezTo>
                <a:cubicBezTo>
                  <a:pt x="21600" y="4917"/>
                  <a:pt x="16810" y="0"/>
                  <a:pt x="10755" y="0"/>
                </a:cubicBezTo>
                <a:close/>
                <a:moveTo>
                  <a:pt x="10755" y="19578"/>
                </a:moveTo>
                <a:cubicBezTo>
                  <a:pt x="5965" y="19578"/>
                  <a:pt x="1988" y="15947"/>
                  <a:pt x="1988" y="10616"/>
                </a:cubicBezTo>
                <a:cubicBezTo>
                  <a:pt x="1988" y="5745"/>
                  <a:pt x="5965" y="1700"/>
                  <a:pt x="10755" y="1700"/>
                </a:cubicBezTo>
                <a:cubicBezTo>
                  <a:pt x="15590" y="1700"/>
                  <a:pt x="19612" y="5745"/>
                  <a:pt x="19612" y="10616"/>
                </a:cubicBezTo>
                <a:cubicBezTo>
                  <a:pt x="19612" y="15947"/>
                  <a:pt x="15590" y="19578"/>
                  <a:pt x="10755" y="19578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578" name="Freeform 16"/>
          <p:cNvSpPr/>
          <p:nvPr/>
        </p:nvSpPr>
        <p:spPr>
          <a:xfrm>
            <a:off x="1846556" y="2721006"/>
            <a:ext cx="132077" cy="2095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8254" y="1676"/>
                </a:moveTo>
                <a:cubicBezTo>
                  <a:pt x="16200" y="383"/>
                  <a:pt x="13538" y="0"/>
                  <a:pt x="10115" y="0"/>
                </a:cubicBezTo>
                <a:cubicBezTo>
                  <a:pt x="8062" y="0"/>
                  <a:pt x="6085" y="383"/>
                  <a:pt x="4031" y="1245"/>
                </a:cubicBezTo>
                <a:cubicBezTo>
                  <a:pt x="1369" y="2107"/>
                  <a:pt x="0" y="3784"/>
                  <a:pt x="0" y="6322"/>
                </a:cubicBezTo>
                <a:cubicBezTo>
                  <a:pt x="6085" y="6322"/>
                  <a:pt x="6085" y="6322"/>
                  <a:pt x="6085" y="6322"/>
                </a:cubicBezTo>
                <a:cubicBezTo>
                  <a:pt x="6085" y="5891"/>
                  <a:pt x="6769" y="5077"/>
                  <a:pt x="7377" y="4215"/>
                </a:cubicBezTo>
                <a:cubicBezTo>
                  <a:pt x="8062" y="3784"/>
                  <a:pt x="8746" y="3353"/>
                  <a:pt x="10800" y="3353"/>
                </a:cubicBezTo>
                <a:cubicBezTo>
                  <a:pt x="12093" y="3353"/>
                  <a:pt x="13538" y="3784"/>
                  <a:pt x="14223" y="4215"/>
                </a:cubicBezTo>
                <a:cubicBezTo>
                  <a:pt x="14831" y="4646"/>
                  <a:pt x="14831" y="5460"/>
                  <a:pt x="14831" y="5891"/>
                </a:cubicBezTo>
                <a:cubicBezTo>
                  <a:pt x="14831" y="6753"/>
                  <a:pt x="14831" y="7232"/>
                  <a:pt x="14223" y="7615"/>
                </a:cubicBezTo>
                <a:cubicBezTo>
                  <a:pt x="13538" y="7998"/>
                  <a:pt x="13538" y="7998"/>
                  <a:pt x="12777" y="8429"/>
                </a:cubicBezTo>
                <a:cubicBezTo>
                  <a:pt x="12777" y="8429"/>
                  <a:pt x="9431" y="9770"/>
                  <a:pt x="8062" y="11016"/>
                </a:cubicBezTo>
                <a:cubicBezTo>
                  <a:pt x="7377" y="11447"/>
                  <a:pt x="6769" y="12692"/>
                  <a:pt x="6769" y="13985"/>
                </a:cubicBezTo>
                <a:cubicBezTo>
                  <a:pt x="6769" y="13985"/>
                  <a:pt x="6769" y="14416"/>
                  <a:pt x="7377" y="14416"/>
                </a:cubicBezTo>
                <a:cubicBezTo>
                  <a:pt x="8062" y="14416"/>
                  <a:pt x="12093" y="14416"/>
                  <a:pt x="12093" y="14416"/>
                </a:cubicBezTo>
                <a:cubicBezTo>
                  <a:pt x="12777" y="14416"/>
                  <a:pt x="12777" y="13985"/>
                  <a:pt x="12777" y="13985"/>
                </a:cubicBezTo>
                <a:cubicBezTo>
                  <a:pt x="12777" y="13554"/>
                  <a:pt x="12777" y="13123"/>
                  <a:pt x="13538" y="12692"/>
                </a:cubicBezTo>
                <a:cubicBezTo>
                  <a:pt x="13538" y="12309"/>
                  <a:pt x="14223" y="11878"/>
                  <a:pt x="14831" y="11447"/>
                </a:cubicBezTo>
                <a:cubicBezTo>
                  <a:pt x="16885" y="10584"/>
                  <a:pt x="16885" y="10584"/>
                  <a:pt x="16885" y="10584"/>
                </a:cubicBezTo>
                <a:cubicBezTo>
                  <a:pt x="18254" y="9770"/>
                  <a:pt x="19546" y="9339"/>
                  <a:pt x="20231" y="8908"/>
                </a:cubicBezTo>
                <a:cubicBezTo>
                  <a:pt x="20915" y="7998"/>
                  <a:pt x="21600" y="7232"/>
                  <a:pt x="21600" y="5891"/>
                </a:cubicBezTo>
                <a:cubicBezTo>
                  <a:pt x="21600" y="3784"/>
                  <a:pt x="20915" y="2538"/>
                  <a:pt x="18254" y="1676"/>
                </a:cubicBezTo>
                <a:close/>
                <a:moveTo>
                  <a:pt x="10115" y="16523"/>
                </a:moveTo>
                <a:cubicBezTo>
                  <a:pt x="8062" y="16523"/>
                  <a:pt x="6085" y="17385"/>
                  <a:pt x="6085" y="19062"/>
                </a:cubicBezTo>
                <a:cubicBezTo>
                  <a:pt x="6085" y="20355"/>
                  <a:pt x="8062" y="21169"/>
                  <a:pt x="10115" y="21600"/>
                </a:cubicBezTo>
                <a:cubicBezTo>
                  <a:pt x="12093" y="21600"/>
                  <a:pt x="14223" y="20355"/>
                  <a:pt x="14223" y="19062"/>
                </a:cubicBezTo>
                <a:cubicBezTo>
                  <a:pt x="14223" y="17816"/>
                  <a:pt x="12777" y="16523"/>
                  <a:pt x="10115" y="16523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579" name="Freeform 56"/>
          <p:cNvSpPr/>
          <p:nvPr/>
        </p:nvSpPr>
        <p:spPr>
          <a:xfrm>
            <a:off x="8658431" y="3700381"/>
            <a:ext cx="213641" cy="1891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2042" y="0"/>
                </a:moveTo>
                <a:cubicBezTo>
                  <a:pt x="7028" y="0"/>
                  <a:pt x="2905" y="4670"/>
                  <a:pt x="2905" y="10349"/>
                </a:cubicBezTo>
                <a:cubicBezTo>
                  <a:pt x="0" y="10349"/>
                  <a:pt x="0" y="10349"/>
                  <a:pt x="0" y="10349"/>
                </a:cubicBezTo>
                <a:cubicBezTo>
                  <a:pt x="4170" y="15974"/>
                  <a:pt x="4170" y="15974"/>
                  <a:pt x="4170" y="15974"/>
                </a:cubicBezTo>
                <a:cubicBezTo>
                  <a:pt x="8293" y="10349"/>
                  <a:pt x="8293" y="10349"/>
                  <a:pt x="8293" y="10349"/>
                </a:cubicBezTo>
                <a:cubicBezTo>
                  <a:pt x="4967" y="10349"/>
                  <a:pt x="4967" y="10349"/>
                  <a:pt x="4967" y="10349"/>
                </a:cubicBezTo>
                <a:cubicBezTo>
                  <a:pt x="5388" y="6156"/>
                  <a:pt x="8293" y="2335"/>
                  <a:pt x="12042" y="2335"/>
                </a:cubicBezTo>
                <a:cubicBezTo>
                  <a:pt x="16212" y="2335"/>
                  <a:pt x="19492" y="6156"/>
                  <a:pt x="19492" y="10827"/>
                </a:cubicBezTo>
                <a:cubicBezTo>
                  <a:pt x="19492" y="15019"/>
                  <a:pt x="16212" y="18787"/>
                  <a:pt x="12042" y="18787"/>
                </a:cubicBezTo>
                <a:cubicBezTo>
                  <a:pt x="10823" y="18787"/>
                  <a:pt x="9137" y="18310"/>
                  <a:pt x="7918" y="17407"/>
                </a:cubicBezTo>
                <a:cubicBezTo>
                  <a:pt x="6232" y="19265"/>
                  <a:pt x="6232" y="19265"/>
                  <a:pt x="6232" y="19265"/>
                </a:cubicBezTo>
                <a:cubicBezTo>
                  <a:pt x="7918" y="20698"/>
                  <a:pt x="9980" y="21600"/>
                  <a:pt x="12042" y="21600"/>
                </a:cubicBezTo>
                <a:cubicBezTo>
                  <a:pt x="17430" y="21600"/>
                  <a:pt x="21600" y="16452"/>
                  <a:pt x="21600" y="10827"/>
                </a:cubicBezTo>
                <a:cubicBezTo>
                  <a:pt x="21600" y="4670"/>
                  <a:pt x="17430" y="0"/>
                  <a:pt x="12042" y="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580" name="Freeform 57"/>
          <p:cNvSpPr/>
          <p:nvPr/>
        </p:nvSpPr>
        <p:spPr>
          <a:xfrm>
            <a:off x="8199642" y="3692225"/>
            <a:ext cx="213639" cy="1891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9532" y="0"/>
                </a:moveTo>
                <a:cubicBezTo>
                  <a:pt x="14557" y="0"/>
                  <a:pt x="18689" y="4712"/>
                  <a:pt x="18689" y="10800"/>
                </a:cubicBezTo>
                <a:cubicBezTo>
                  <a:pt x="21600" y="10800"/>
                  <a:pt x="21600" y="10800"/>
                  <a:pt x="21600" y="10800"/>
                </a:cubicBezTo>
                <a:cubicBezTo>
                  <a:pt x="17468" y="15935"/>
                  <a:pt x="17468" y="15935"/>
                  <a:pt x="17468" y="15935"/>
                </a:cubicBezTo>
                <a:cubicBezTo>
                  <a:pt x="13336" y="10800"/>
                  <a:pt x="13336" y="10800"/>
                  <a:pt x="13336" y="10800"/>
                </a:cubicBezTo>
                <a:cubicBezTo>
                  <a:pt x="16623" y="10800"/>
                  <a:pt x="16623" y="10800"/>
                  <a:pt x="16623" y="10800"/>
                </a:cubicBezTo>
                <a:cubicBezTo>
                  <a:pt x="16200" y="6088"/>
                  <a:pt x="13336" y="2806"/>
                  <a:pt x="9532" y="2806"/>
                </a:cubicBezTo>
                <a:cubicBezTo>
                  <a:pt x="5400" y="2806"/>
                  <a:pt x="2066" y="6565"/>
                  <a:pt x="2066" y="10800"/>
                </a:cubicBezTo>
                <a:cubicBezTo>
                  <a:pt x="2066" y="15512"/>
                  <a:pt x="5400" y="19218"/>
                  <a:pt x="9532" y="19218"/>
                </a:cubicBezTo>
                <a:cubicBezTo>
                  <a:pt x="10800" y="19218"/>
                  <a:pt x="12490" y="18318"/>
                  <a:pt x="13711" y="17365"/>
                </a:cubicBezTo>
                <a:cubicBezTo>
                  <a:pt x="15402" y="19218"/>
                  <a:pt x="15402" y="19218"/>
                  <a:pt x="15402" y="19218"/>
                </a:cubicBezTo>
                <a:cubicBezTo>
                  <a:pt x="13711" y="20647"/>
                  <a:pt x="11645" y="21600"/>
                  <a:pt x="9532" y="21600"/>
                </a:cubicBezTo>
                <a:cubicBezTo>
                  <a:pt x="4132" y="21600"/>
                  <a:pt x="0" y="16888"/>
                  <a:pt x="0" y="10800"/>
                </a:cubicBezTo>
                <a:cubicBezTo>
                  <a:pt x="0" y="5135"/>
                  <a:pt x="4132" y="0"/>
                  <a:pt x="9532" y="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581" name="Freeform 58"/>
          <p:cNvSpPr/>
          <p:nvPr/>
        </p:nvSpPr>
        <p:spPr>
          <a:xfrm>
            <a:off x="6883127" y="2268372"/>
            <a:ext cx="164701" cy="11373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9953" y="9319"/>
                </a:moveTo>
                <a:cubicBezTo>
                  <a:pt x="1586" y="9319"/>
                  <a:pt x="1586" y="9319"/>
                  <a:pt x="1586" y="9319"/>
                </a:cubicBezTo>
                <a:cubicBezTo>
                  <a:pt x="1037" y="9319"/>
                  <a:pt x="0" y="10103"/>
                  <a:pt x="0" y="10887"/>
                </a:cubicBezTo>
                <a:cubicBezTo>
                  <a:pt x="0" y="12368"/>
                  <a:pt x="1037" y="13152"/>
                  <a:pt x="1586" y="13152"/>
                </a:cubicBezTo>
                <a:cubicBezTo>
                  <a:pt x="19953" y="13152"/>
                  <a:pt x="19953" y="13152"/>
                  <a:pt x="19953" y="13152"/>
                </a:cubicBezTo>
                <a:cubicBezTo>
                  <a:pt x="20502" y="13152"/>
                  <a:pt x="21600" y="12368"/>
                  <a:pt x="21600" y="10887"/>
                </a:cubicBezTo>
                <a:cubicBezTo>
                  <a:pt x="21600" y="10103"/>
                  <a:pt x="20502" y="9319"/>
                  <a:pt x="19953" y="9319"/>
                </a:cubicBezTo>
                <a:close/>
                <a:moveTo>
                  <a:pt x="1586" y="4703"/>
                </a:moveTo>
                <a:cubicBezTo>
                  <a:pt x="19953" y="4703"/>
                  <a:pt x="19953" y="4703"/>
                  <a:pt x="19953" y="4703"/>
                </a:cubicBezTo>
                <a:cubicBezTo>
                  <a:pt x="20502" y="4703"/>
                  <a:pt x="21600" y="3832"/>
                  <a:pt x="21600" y="2352"/>
                </a:cubicBezTo>
                <a:cubicBezTo>
                  <a:pt x="21600" y="1568"/>
                  <a:pt x="20502" y="0"/>
                  <a:pt x="19953" y="0"/>
                </a:cubicBezTo>
                <a:cubicBezTo>
                  <a:pt x="1586" y="0"/>
                  <a:pt x="1586" y="0"/>
                  <a:pt x="1586" y="0"/>
                </a:cubicBezTo>
                <a:cubicBezTo>
                  <a:pt x="1037" y="0"/>
                  <a:pt x="0" y="1568"/>
                  <a:pt x="0" y="2352"/>
                </a:cubicBezTo>
                <a:cubicBezTo>
                  <a:pt x="0" y="3832"/>
                  <a:pt x="1037" y="4703"/>
                  <a:pt x="1586" y="4703"/>
                </a:cubicBezTo>
                <a:close/>
                <a:moveTo>
                  <a:pt x="19953" y="17768"/>
                </a:moveTo>
                <a:cubicBezTo>
                  <a:pt x="1586" y="17768"/>
                  <a:pt x="1586" y="17768"/>
                  <a:pt x="1586" y="17768"/>
                </a:cubicBezTo>
                <a:cubicBezTo>
                  <a:pt x="1037" y="17768"/>
                  <a:pt x="0" y="18552"/>
                  <a:pt x="0" y="20119"/>
                </a:cubicBezTo>
                <a:cubicBezTo>
                  <a:pt x="0" y="20816"/>
                  <a:pt x="1037" y="21600"/>
                  <a:pt x="1586" y="21600"/>
                </a:cubicBezTo>
                <a:cubicBezTo>
                  <a:pt x="19953" y="21600"/>
                  <a:pt x="19953" y="21600"/>
                  <a:pt x="19953" y="21600"/>
                </a:cubicBezTo>
                <a:cubicBezTo>
                  <a:pt x="20502" y="21600"/>
                  <a:pt x="21600" y="20816"/>
                  <a:pt x="21600" y="20119"/>
                </a:cubicBezTo>
                <a:cubicBezTo>
                  <a:pt x="21600" y="18552"/>
                  <a:pt x="20502" y="17768"/>
                  <a:pt x="19953" y="17768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582" name="Freeform 59"/>
          <p:cNvSpPr/>
          <p:nvPr/>
        </p:nvSpPr>
        <p:spPr>
          <a:xfrm>
            <a:off x="891026" y="5052514"/>
            <a:ext cx="229953" cy="11373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7708" y="9319"/>
                </a:moveTo>
                <a:cubicBezTo>
                  <a:pt x="1132" y="9319"/>
                  <a:pt x="1132" y="9319"/>
                  <a:pt x="1132" y="9319"/>
                </a:cubicBezTo>
                <a:cubicBezTo>
                  <a:pt x="392" y="9319"/>
                  <a:pt x="0" y="10103"/>
                  <a:pt x="0" y="10887"/>
                </a:cubicBezTo>
                <a:cubicBezTo>
                  <a:pt x="0" y="12368"/>
                  <a:pt x="392" y="13152"/>
                  <a:pt x="1132" y="13152"/>
                </a:cubicBezTo>
                <a:cubicBezTo>
                  <a:pt x="7708" y="13152"/>
                  <a:pt x="7708" y="13152"/>
                  <a:pt x="7708" y="13152"/>
                </a:cubicBezTo>
                <a:cubicBezTo>
                  <a:pt x="8100" y="13152"/>
                  <a:pt x="8492" y="12368"/>
                  <a:pt x="8492" y="10887"/>
                </a:cubicBezTo>
                <a:cubicBezTo>
                  <a:pt x="8492" y="10103"/>
                  <a:pt x="8100" y="9319"/>
                  <a:pt x="7708" y="9319"/>
                </a:cubicBezTo>
                <a:close/>
                <a:moveTo>
                  <a:pt x="7708" y="17768"/>
                </a:moveTo>
                <a:cubicBezTo>
                  <a:pt x="1132" y="17768"/>
                  <a:pt x="1132" y="17768"/>
                  <a:pt x="1132" y="17768"/>
                </a:cubicBezTo>
                <a:cubicBezTo>
                  <a:pt x="392" y="17768"/>
                  <a:pt x="0" y="18552"/>
                  <a:pt x="0" y="20119"/>
                </a:cubicBezTo>
                <a:cubicBezTo>
                  <a:pt x="0" y="20816"/>
                  <a:pt x="392" y="21600"/>
                  <a:pt x="1132" y="21600"/>
                </a:cubicBezTo>
                <a:cubicBezTo>
                  <a:pt x="7708" y="21600"/>
                  <a:pt x="7708" y="21600"/>
                  <a:pt x="7708" y="21600"/>
                </a:cubicBezTo>
                <a:cubicBezTo>
                  <a:pt x="8100" y="21600"/>
                  <a:pt x="8492" y="20816"/>
                  <a:pt x="8492" y="20119"/>
                </a:cubicBezTo>
                <a:cubicBezTo>
                  <a:pt x="8492" y="18552"/>
                  <a:pt x="8100" y="17768"/>
                  <a:pt x="7708" y="17768"/>
                </a:cubicBezTo>
                <a:close/>
                <a:moveTo>
                  <a:pt x="20860" y="9319"/>
                </a:moveTo>
                <a:cubicBezTo>
                  <a:pt x="17332" y="9319"/>
                  <a:pt x="17332" y="9319"/>
                  <a:pt x="17332" y="9319"/>
                </a:cubicBezTo>
                <a:cubicBezTo>
                  <a:pt x="17332" y="1568"/>
                  <a:pt x="17332" y="1568"/>
                  <a:pt x="17332" y="1568"/>
                </a:cubicBezTo>
                <a:cubicBezTo>
                  <a:pt x="17332" y="0"/>
                  <a:pt x="16940" y="0"/>
                  <a:pt x="16200" y="0"/>
                </a:cubicBezTo>
                <a:cubicBezTo>
                  <a:pt x="15416" y="0"/>
                  <a:pt x="15024" y="0"/>
                  <a:pt x="15024" y="1568"/>
                </a:cubicBezTo>
                <a:cubicBezTo>
                  <a:pt x="15024" y="9319"/>
                  <a:pt x="15024" y="9319"/>
                  <a:pt x="15024" y="9319"/>
                </a:cubicBezTo>
                <a:cubicBezTo>
                  <a:pt x="11584" y="9319"/>
                  <a:pt x="11584" y="9319"/>
                  <a:pt x="11584" y="9319"/>
                </a:cubicBezTo>
                <a:cubicBezTo>
                  <a:pt x="10800" y="9319"/>
                  <a:pt x="10800" y="10103"/>
                  <a:pt x="10800" y="10887"/>
                </a:cubicBezTo>
                <a:cubicBezTo>
                  <a:pt x="10800" y="12368"/>
                  <a:pt x="10800" y="13152"/>
                  <a:pt x="11584" y="13152"/>
                </a:cubicBezTo>
                <a:cubicBezTo>
                  <a:pt x="15024" y="13152"/>
                  <a:pt x="15024" y="13152"/>
                  <a:pt x="15024" y="13152"/>
                </a:cubicBezTo>
                <a:cubicBezTo>
                  <a:pt x="15024" y="20816"/>
                  <a:pt x="15024" y="20816"/>
                  <a:pt x="15024" y="20816"/>
                </a:cubicBezTo>
                <a:cubicBezTo>
                  <a:pt x="15024" y="21600"/>
                  <a:pt x="15416" y="21600"/>
                  <a:pt x="16200" y="21600"/>
                </a:cubicBezTo>
                <a:cubicBezTo>
                  <a:pt x="16940" y="21600"/>
                  <a:pt x="17332" y="21600"/>
                  <a:pt x="17332" y="20816"/>
                </a:cubicBezTo>
                <a:cubicBezTo>
                  <a:pt x="17332" y="13152"/>
                  <a:pt x="17332" y="13152"/>
                  <a:pt x="17332" y="13152"/>
                </a:cubicBezTo>
                <a:cubicBezTo>
                  <a:pt x="20860" y="13152"/>
                  <a:pt x="20860" y="13152"/>
                  <a:pt x="20860" y="13152"/>
                </a:cubicBezTo>
                <a:cubicBezTo>
                  <a:pt x="21600" y="13152"/>
                  <a:pt x="21600" y="12368"/>
                  <a:pt x="21600" y="10887"/>
                </a:cubicBezTo>
                <a:cubicBezTo>
                  <a:pt x="21600" y="10103"/>
                  <a:pt x="21600" y="9319"/>
                  <a:pt x="20860" y="9319"/>
                </a:cubicBezTo>
                <a:close/>
                <a:moveTo>
                  <a:pt x="7708" y="0"/>
                </a:moveTo>
                <a:cubicBezTo>
                  <a:pt x="1132" y="0"/>
                  <a:pt x="1132" y="0"/>
                  <a:pt x="1132" y="0"/>
                </a:cubicBezTo>
                <a:cubicBezTo>
                  <a:pt x="392" y="0"/>
                  <a:pt x="0" y="1568"/>
                  <a:pt x="0" y="2352"/>
                </a:cubicBezTo>
                <a:cubicBezTo>
                  <a:pt x="0" y="3832"/>
                  <a:pt x="392" y="4703"/>
                  <a:pt x="1132" y="4703"/>
                </a:cubicBezTo>
                <a:cubicBezTo>
                  <a:pt x="7708" y="4703"/>
                  <a:pt x="7708" y="4703"/>
                  <a:pt x="7708" y="4703"/>
                </a:cubicBezTo>
                <a:cubicBezTo>
                  <a:pt x="8100" y="4703"/>
                  <a:pt x="8492" y="3832"/>
                  <a:pt x="8492" y="2352"/>
                </a:cubicBezTo>
                <a:cubicBezTo>
                  <a:pt x="8492" y="1568"/>
                  <a:pt x="8100" y="0"/>
                  <a:pt x="7708" y="0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583" name="Freeform 60"/>
          <p:cNvSpPr/>
          <p:nvPr/>
        </p:nvSpPr>
        <p:spPr>
          <a:xfrm>
            <a:off x="8662951" y="2264221"/>
            <a:ext cx="140232" cy="1341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6366" y="0"/>
                </a:moveTo>
                <a:cubicBezTo>
                  <a:pt x="3219" y="0"/>
                  <a:pt x="3219" y="0"/>
                  <a:pt x="3219" y="0"/>
                </a:cubicBezTo>
                <a:cubicBezTo>
                  <a:pt x="1359" y="0"/>
                  <a:pt x="0" y="592"/>
                  <a:pt x="0" y="2589"/>
                </a:cubicBezTo>
                <a:cubicBezTo>
                  <a:pt x="0" y="5918"/>
                  <a:pt x="0" y="5918"/>
                  <a:pt x="0" y="5918"/>
                </a:cubicBezTo>
                <a:cubicBezTo>
                  <a:pt x="0" y="7841"/>
                  <a:pt x="1359" y="9173"/>
                  <a:pt x="3219" y="9173"/>
                </a:cubicBezTo>
                <a:cubicBezTo>
                  <a:pt x="6366" y="9173"/>
                  <a:pt x="6366" y="9173"/>
                  <a:pt x="6366" y="9173"/>
                </a:cubicBezTo>
                <a:cubicBezTo>
                  <a:pt x="8297" y="9173"/>
                  <a:pt x="8940" y="7841"/>
                  <a:pt x="8940" y="5918"/>
                </a:cubicBezTo>
                <a:cubicBezTo>
                  <a:pt x="8940" y="2589"/>
                  <a:pt x="8940" y="2589"/>
                  <a:pt x="8940" y="2589"/>
                </a:cubicBezTo>
                <a:cubicBezTo>
                  <a:pt x="8940" y="592"/>
                  <a:pt x="8297" y="0"/>
                  <a:pt x="6366" y="0"/>
                </a:cubicBezTo>
                <a:close/>
                <a:moveTo>
                  <a:pt x="18381" y="0"/>
                </a:moveTo>
                <a:cubicBezTo>
                  <a:pt x="15234" y="0"/>
                  <a:pt x="15234" y="0"/>
                  <a:pt x="15234" y="0"/>
                </a:cubicBezTo>
                <a:cubicBezTo>
                  <a:pt x="13375" y="0"/>
                  <a:pt x="12731" y="592"/>
                  <a:pt x="12731" y="2589"/>
                </a:cubicBezTo>
                <a:cubicBezTo>
                  <a:pt x="12731" y="5918"/>
                  <a:pt x="12731" y="5918"/>
                  <a:pt x="12731" y="5918"/>
                </a:cubicBezTo>
                <a:cubicBezTo>
                  <a:pt x="12731" y="7841"/>
                  <a:pt x="13375" y="9173"/>
                  <a:pt x="15234" y="9173"/>
                </a:cubicBezTo>
                <a:cubicBezTo>
                  <a:pt x="18381" y="9173"/>
                  <a:pt x="18381" y="9173"/>
                  <a:pt x="18381" y="9173"/>
                </a:cubicBezTo>
                <a:cubicBezTo>
                  <a:pt x="20313" y="9173"/>
                  <a:pt x="21600" y="7841"/>
                  <a:pt x="21600" y="5918"/>
                </a:cubicBezTo>
                <a:cubicBezTo>
                  <a:pt x="21600" y="2589"/>
                  <a:pt x="21600" y="2589"/>
                  <a:pt x="21600" y="2589"/>
                </a:cubicBezTo>
                <a:cubicBezTo>
                  <a:pt x="21600" y="592"/>
                  <a:pt x="20313" y="0"/>
                  <a:pt x="18381" y="0"/>
                </a:cubicBezTo>
                <a:close/>
                <a:moveTo>
                  <a:pt x="6366" y="12427"/>
                </a:moveTo>
                <a:cubicBezTo>
                  <a:pt x="3219" y="12427"/>
                  <a:pt x="3219" y="12427"/>
                  <a:pt x="3219" y="12427"/>
                </a:cubicBezTo>
                <a:cubicBezTo>
                  <a:pt x="1359" y="12427"/>
                  <a:pt x="0" y="13759"/>
                  <a:pt x="0" y="15682"/>
                </a:cubicBezTo>
                <a:cubicBezTo>
                  <a:pt x="0" y="18937"/>
                  <a:pt x="0" y="18937"/>
                  <a:pt x="0" y="18937"/>
                </a:cubicBezTo>
                <a:cubicBezTo>
                  <a:pt x="0" y="20934"/>
                  <a:pt x="1359" y="21600"/>
                  <a:pt x="3219" y="21600"/>
                </a:cubicBezTo>
                <a:cubicBezTo>
                  <a:pt x="6366" y="21600"/>
                  <a:pt x="6366" y="21600"/>
                  <a:pt x="6366" y="21600"/>
                </a:cubicBezTo>
                <a:cubicBezTo>
                  <a:pt x="8297" y="21600"/>
                  <a:pt x="8940" y="20934"/>
                  <a:pt x="8940" y="18937"/>
                </a:cubicBezTo>
                <a:cubicBezTo>
                  <a:pt x="8940" y="15682"/>
                  <a:pt x="8940" y="15682"/>
                  <a:pt x="8940" y="15682"/>
                </a:cubicBezTo>
                <a:cubicBezTo>
                  <a:pt x="8940" y="13759"/>
                  <a:pt x="8297" y="12427"/>
                  <a:pt x="6366" y="12427"/>
                </a:cubicBezTo>
                <a:close/>
                <a:moveTo>
                  <a:pt x="18381" y="12427"/>
                </a:moveTo>
                <a:cubicBezTo>
                  <a:pt x="15234" y="12427"/>
                  <a:pt x="15234" y="12427"/>
                  <a:pt x="15234" y="12427"/>
                </a:cubicBezTo>
                <a:cubicBezTo>
                  <a:pt x="13375" y="12427"/>
                  <a:pt x="12731" y="13759"/>
                  <a:pt x="12731" y="15682"/>
                </a:cubicBezTo>
                <a:cubicBezTo>
                  <a:pt x="12731" y="18937"/>
                  <a:pt x="12731" y="18937"/>
                  <a:pt x="12731" y="18937"/>
                </a:cubicBezTo>
                <a:cubicBezTo>
                  <a:pt x="12731" y="20934"/>
                  <a:pt x="13375" y="21600"/>
                  <a:pt x="15234" y="21600"/>
                </a:cubicBezTo>
                <a:cubicBezTo>
                  <a:pt x="18381" y="21600"/>
                  <a:pt x="18381" y="21600"/>
                  <a:pt x="18381" y="21600"/>
                </a:cubicBezTo>
                <a:cubicBezTo>
                  <a:pt x="20313" y="21600"/>
                  <a:pt x="21600" y="20934"/>
                  <a:pt x="21600" y="18937"/>
                </a:cubicBezTo>
                <a:cubicBezTo>
                  <a:pt x="21600" y="15682"/>
                  <a:pt x="21600" y="15682"/>
                  <a:pt x="21600" y="15682"/>
                </a:cubicBezTo>
                <a:cubicBezTo>
                  <a:pt x="21600" y="13759"/>
                  <a:pt x="20313" y="12427"/>
                  <a:pt x="18381" y="12427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584" name="Freeform 98"/>
          <p:cNvSpPr/>
          <p:nvPr/>
        </p:nvSpPr>
        <p:spPr>
          <a:xfrm>
            <a:off x="5868189" y="2286138"/>
            <a:ext cx="197328" cy="1096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4918" y="10484"/>
                </a:moveTo>
                <a:cubicBezTo>
                  <a:pt x="18000" y="10484"/>
                  <a:pt x="18000" y="10484"/>
                  <a:pt x="18000" y="10484"/>
                </a:cubicBezTo>
                <a:cubicBezTo>
                  <a:pt x="18000" y="21600"/>
                  <a:pt x="18000" y="21600"/>
                  <a:pt x="18000" y="21600"/>
                </a:cubicBezTo>
                <a:cubicBezTo>
                  <a:pt x="21600" y="21600"/>
                  <a:pt x="21600" y="21600"/>
                  <a:pt x="21600" y="21600"/>
                </a:cubicBezTo>
                <a:cubicBezTo>
                  <a:pt x="21600" y="8857"/>
                  <a:pt x="21600" y="8857"/>
                  <a:pt x="21600" y="8857"/>
                </a:cubicBezTo>
                <a:cubicBezTo>
                  <a:pt x="21600" y="6417"/>
                  <a:pt x="20282" y="4067"/>
                  <a:pt x="18862" y="4067"/>
                </a:cubicBezTo>
                <a:cubicBezTo>
                  <a:pt x="4918" y="4067"/>
                  <a:pt x="4918" y="4067"/>
                  <a:pt x="4918" y="4067"/>
                </a:cubicBezTo>
                <a:cubicBezTo>
                  <a:pt x="4918" y="0"/>
                  <a:pt x="4918" y="0"/>
                  <a:pt x="4918" y="0"/>
                </a:cubicBezTo>
                <a:cubicBezTo>
                  <a:pt x="0" y="7230"/>
                  <a:pt x="0" y="7230"/>
                  <a:pt x="0" y="7230"/>
                </a:cubicBezTo>
                <a:cubicBezTo>
                  <a:pt x="4918" y="14460"/>
                  <a:pt x="4918" y="14460"/>
                  <a:pt x="4918" y="14460"/>
                </a:cubicBezTo>
                <a:lnTo>
                  <a:pt x="4918" y="10484"/>
                </a:ln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585" name="Freeform 113"/>
          <p:cNvSpPr/>
          <p:nvPr/>
        </p:nvSpPr>
        <p:spPr>
          <a:xfrm>
            <a:off x="464858" y="5052514"/>
            <a:ext cx="164701" cy="11373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3234" y="17768"/>
                </a:moveTo>
                <a:cubicBezTo>
                  <a:pt x="1647" y="17768"/>
                  <a:pt x="1647" y="17768"/>
                  <a:pt x="1647" y="17768"/>
                </a:cubicBezTo>
                <a:cubicBezTo>
                  <a:pt x="1098" y="17768"/>
                  <a:pt x="0" y="18552"/>
                  <a:pt x="0" y="20119"/>
                </a:cubicBezTo>
                <a:cubicBezTo>
                  <a:pt x="0" y="20816"/>
                  <a:pt x="1098" y="21600"/>
                  <a:pt x="1647" y="21600"/>
                </a:cubicBezTo>
                <a:cubicBezTo>
                  <a:pt x="3234" y="21600"/>
                  <a:pt x="3234" y="21600"/>
                  <a:pt x="3234" y="21600"/>
                </a:cubicBezTo>
                <a:cubicBezTo>
                  <a:pt x="4332" y="21600"/>
                  <a:pt x="4881" y="20816"/>
                  <a:pt x="4881" y="20119"/>
                </a:cubicBezTo>
                <a:cubicBezTo>
                  <a:pt x="4881" y="18552"/>
                  <a:pt x="4332" y="17768"/>
                  <a:pt x="3234" y="17768"/>
                </a:cubicBezTo>
                <a:close/>
                <a:moveTo>
                  <a:pt x="3234" y="9319"/>
                </a:moveTo>
                <a:cubicBezTo>
                  <a:pt x="1647" y="9319"/>
                  <a:pt x="1647" y="9319"/>
                  <a:pt x="1647" y="9319"/>
                </a:cubicBezTo>
                <a:cubicBezTo>
                  <a:pt x="1098" y="9319"/>
                  <a:pt x="0" y="10103"/>
                  <a:pt x="0" y="10887"/>
                </a:cubicBezTo>
                <a:cubicBezTo>
                  <a:pt x="0" y="12368"/>
                  <a:pt x="1098" y="13152"/>
                  <a:pt x="1647" y="13152"/>
                </a:cubicBezTo>
                <a:cubicBezTo>
                  <a:pt x="3234" y="13152"/>
                  <a:pt x="3234" y="13152"/>
                  <a:pt x="3234" y="13152"/>
                </a:cubicBezTo>
                <a:cubicBezTo>
                  <a:pt x="4332" y="13152"/>
                  <a:pt x="4881" y="12368"/>
                  <a:pt x="4881" y="10887"/>
                </a:cubicBezTo>
                <a:cubicBezTo>
                  <a:pt x="4881" y="10103"/>
                  <a:pt x="4332" y="9319"/>
                  <a:pt x="3234" y="9319"/>
                </a:cubicBezTo>
                <a:close/>
                <a:moveTo>
                  <a:pt x="3234" y="0"/>
                </a:moveTo>
                <a:cubicBezTo>
                  <a:pt x="1647" y="0"/>
                  <a:pt x="1647" y="0"/>
                  <a:pt x="1647" y="0"/>
                </a:cubicBezTo>
                <a:cubicBezTo>
                  <a:pt x="1098" y="0"/>
                  <a:pt x="0" y="1568"/>
                  <a:pt x="0" y="2352"/>
                </a:cubicBezTo>
                <a:cubicBezTo>
                  <a:pt x="0" y="3832"/>
                  <a:pt x="1098" y="4703"/>
                  <a:pt x="1647" y="4703"/>
                </a:cubicBezTo>
                <a:cubicBezTo>
                  <a:pt x="3234" y="4703"/>
                  <a:pt x="3234" y="4703"/>
                  <a:pt x="3234" y="4703"/>
                </a:cubicBezTo>
                <a:cubicBezTo>
                  <a:pt x="4332" y="4703"/>
                  <a:pt x="4881" y="3832"/>
                  <a:pt x="4881" y="2352"/>
                </a:cubicBezTo>
                <a:cubicBezTo>
                  <a:pt x="4881" y="1568"/>
                  <a:pt x="4332" y="0"/>
                  <a:pt x="3234" y="0"/>
                </a:cubicBezTo>
                <a:close/>
                <a:moveTo>
                  <a:pt x="9214" y="4703"/>
                </a:moveTo>
                <a:cubicBezTo>
                  <a:pt x="20014" y="4703"/>
                  <a:pt x="20014" y="4703"/>
                  <a:pt x="20014" y="4703"/>
                </a:cubicBezTo>
                <a:cubicBezTo>
                  <a:pt x="20563" y="4703"/>
                  <a:pt x="21600" y="3832"/>
                  <a:pt x="21600" y="2352"/>
                </a:cubicBezTo>
                <a:cubicBezTo>
                  <a:pt x="21600" y="1568"/>
                  <a:pt x="20563" y="0"/>
                  <a:pt x="20014" y="0"/>
                </a:cubicBezTo>
                <a:cubicBezTo>
                  <a:pt x="9214" y="0"/>
                  <a:pt x="9214" y="0"/>
                  <a:pt x="9214" y="0"/>
                </a:cubicBezTo>
                <a:cubicBezTo>
                  <a:pt x="8664" y="0"/>
                  <a:pt x="7566" y="1568"/>
                  <a:pt x="7566" y="2352"/>
                </a:cubicBezTo>
                <a:cubicBezTo>
                  <a:pt x="7566" y="3832"/>
                  <a:pt x="8664" y="4703"/>
                  <a:pt x="9214" y="4703"/>
                </a:cubicBezTo>
                <a:close/>
                <a:moveTo>
                  <a:pt x="20014" y="9319"/>
                </a:moveTo>
                <a:cubicBezTo>
                  <a:pt x="9214" y="9319"/>
                  <a:pt x="9214" y="9319"/>
                  <a:pt x="9214" y="9319"/>
                </a:cubicBezTo>
                <a:cubicBezTo>
                  <a:pt x="8664" y="9319"/>
                  <a:pt x="7566" y="10103"/>
                  <a:pt x="7566" y="10887"/>
                </a:cubicBezTo>
                <a:cubicBezTo>
                  <a:pt x="7566" y="12368"/>
                  <a:pt x="8664" y="13152"/>
                  <a:pt x="9214" y="13152"/>
                </a:cubicBezTo>
                <a:cubicBezTo>
                  <a:pt x="20014" y="13152"/>
                  <a:pt x="20014" y="13152"/>
                  <a:pt x="20014" y="13152"/>
                </a:cubicBezTo>
                <a:cubicBezTo>
                  <a:pt x="20563" y="13152"/>
                  <a:pt x="21600" y="12368"/>
                  <a:pt x="21600" y="10887"/>
                </a:cubicBezTo>
                <a:cubicBezTo>
                  <a:pt x="21600" y="10103"/>
                  <a:pt x="20563" y="9319"/>
                  <a:pt x="20014" y="9319"/>
                </a:cubicBezTo>
                <a:close/>
                <a:moveTo>
                  <a:pt x="20014" y="17768"/>
                </a:moveTo>
                <a:cubicBezTo>
                  <a:pt x="9214" y="17768"/>
                  <a:pt x="9214" y="17768"/>
                  <a:pt x="9214" y="17768"/>
                </a:cubicBezTo>
                <a:cubicBezTo>
                  <a:pt x="8664" y="17768"/>
                  <a:pt x="7566" y="18552"/>
                  <a:pt x="7566" y="20119"/>
                </a:cubicBezTo>
                <a:cubicBezTo>
                  <a:pt x="7566" y="20816"/>
                  <a:pt x="8664" y="21600"/>
                  <a:pt x="9214" y="21600"/>
                </a:cubicBezTo>
                <a:cubicBezTo>
                  <a:pt x="20014" y="21600"/>
                  <a:pt x="20014" y="21600"/>
                  <a:pt x="20014" y="21600"/>
                </a:cubicBezTo>
                <a:cubicBezTo>
                  <a:pt x="20563" y="21600"/>
                  <a:pt x="21600" y="20816"/>
                  <a:pt x="21600" y="20119"/>
                </a:cubicBezTo>
                <a:cubicBezTo>
                  <a:pt x="21600" y="18552"/>
                  <a:pt x="20563" y="17768"/>
                  <a:pt x="20014" y="17768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586" name="Freeform 121"/>
          <p:cNvSpPr/>
          <p:nvPr/>
        </p:nvSpPr>
        <p:spPr>
          <a:xfrm>
            <a:off x="6026395" y="4110887"/>
            <a:ext cx="188072" cy="18917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770" h="21600" fill="norm" stroke="1" extrusionOk="0">
                <a:moveTo>
                  <a:pt x="4299" y="16412"/>
                </a:moveTo>
                <a:cubicBezTo>
                  <a:pt x="1715" y="13129"/>
                  <a:pt x="1715" y="8418"/>
                  <a:pt x="4689" y="5135"/>
                </a:cubicBezTo>
                <a:cubicBezTo>
                  <a:pt x="6006" y="3759"/>
                  <a:pt x="7273" y="3282"/>
                  <a:pt x="8590" y="2806"/>
                </a:cubicBezTo>
                <a:cubicBezTo>
                  <a:pt x="8590" y="0"/>
                  <a:pt x="8590" y="0"/>
                  <a:pt x="8590" y="0"/>
                </a:cubicBezTo>
                <a:cubicBezTo>
                  <a:pt x="6445" y="476"/>
                  <a:pt x="4689" y="1429"/>
                  <a:pt x="2983" y="3282"/>
                </a:cubicBezTo>
                <a:cubicBezTo>
                  <a:pt x="-918" y="7518"/>
                  <a:pt x="-918" y="14082"/>
                  <a:pt x="2544" y="18318"/>
                </a:cubicBezTo>
                <a:cubicBezTo>
                  <a:pt x="837" y="20647"/>
                  <a:pt x="837" y="20647"/>
                  <a:pt x="837" y="20647"/>
                </a:cubicBezTo>
                <a:cubicBezTo>
                  <a:pt x="7273" y="21124"/>
                  <a:pt x="7273" y="21124"/>
                  <a:pt x="7273" y="21124"/>
                </a:cubicBezTo>
                <a:cubicBezTo>
                  <a:pt x="7273" y="13606"/>
                  <a:pt x="7273" y="13606"/>
                  <a:pt x="7273" y="13606"/>
                </a:cubicBezTo>
                <a:lnTo>
                  <a:pt x="4299" y="16412"/>
                </a:lnTo>
                <a:close/>
                <a:moveTo>
                  <a:pt x="12442" y="953"/>
                </a:moveTo>
                <a:cubicBezTo>
                  <a:pt x="12442" y="8418"/>
                  <a:pt x="12442" y="8418"/>
                  <a:pt x="12442" y="8418"/>
                </a:cubicBezTo>
                <a:cubicBezTo>
                  <a:pt x="15514" y="5135"/>
                  <a:pt x="15514" y="5135"/>
                  <a:pt x="15514" y="5135"/>
                </a:cubicBezTo>
                <a:cubicBezTo>
                  <a:pt x="18098" y="8418"/>
                  <a:pt x="18098" y="13606"/>
                  <a:pt x="15075" y="16888"/>
                </a:cubicBezTo>
                <a:cubicBezTo>
                  <a:pt x="14246" y="17841"/>
                  <a:pt x="12442" y="18794"/>
                  <a:pt x="11174" y="18794"/>
                </a:cubicBezTo>
                <a:cubicBezTo>
                  <a:pt x="11174" y="21600"/>
                  <a:pt x="11174" y="21600"/>
                  <a:pt x="11174" y="21600"/>
                </a:cubicBezTo>
                <a:cubicBezTo>
                  <a:pt x="13368" y="21600"/>
                  <a:pt x="15514" y="20171"/>
                  <a:pt x="16830" y="18794"/>
                </a:cubicBezTo>
                <a:cubicBezTo>
                  <a:pt x="20682" y="14559"/>
                  <a:pt x="20682" y="7518"/>
                  <a:pt x="17220" y="3282"/>
                </a:cubicBezTo>
                <a:cubicBezTo>
                  <a:pt x="19414" y="953"/>
                  <a:pt x="19414" y="953"/>
                  <a:pt x="19414" y="953"/>
                </a:cubicBezTo>
                <a:lnTo>
                  <a:pt x="12442" y="953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587" name="Freeform 131"/>
          <p:cNvSpPr/>
          <p:nvPr/>
        </p:nvSpPr>
        <p:spPr>
          <a:xfrm>
            <a:off x="8191489" y="4630194"/>
            <a:ext cx="229952" cy="1524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6592" y="5795"/>
                </a:moveTo>
                <a:cubicBezTo>
                  <a:pt x="16200" y="5795"/>
                  <a:pt x="15808" y="5795"/>
                  <a:pt x="15460" y="6388"/>
                </a:cubicBezTo>
                <a:cubicBezTo>
                  <a:pt x="15068" y="2898"/>
                  <a:pt x="12760" y="0"/>
                  <a:pt x="10016" y="0"/>
                </a:cubicBezTo>
                <a:cubicBezTo>
                  <a:pt x="6924" y="0"/>
                  <a:pt x="4224" y="4083"/>
                  <a:pt x="4224" y="8693"/>
                </a:cubicBezTo>
                <a:cubicBezTo>
                  <a:pt x="4224" y="8693"/>
                  <a:pt x="4224" y="9285"/>
                  <a:pt x="4224" y="9878"/>
                </a:cubicBezTo>
                <a:cubicBezTo>
                  <a:pt x="4224" y="9878"/>
                  <a:pt x="4224" y="9878"/>
                  <a:pt x="3876" y="9878"/>
                </a:cubicBezTo>
                <a:cubicBezTo>
                  <a:pt x="1916" y="9878"/>
                  <a:pt x="0" y="12183"/>
                  <a:pt x="0" y="15673"/>
                </a:cubicBezTo>
                <a:cubicBezTo>
                  <a:pt x="0" y="18637"/>
                  <a:pt x="1916" y="21600"/>
                  <a:pt x="3876" y="21600"/>
                </a:cubicBezTo>
                <a:cubicBezTo>
                  <a:pt x="16592" y="21600"/>
                  <a:pt x="16592" y="21600"/>
                  <a:pt x="16592" y="21600"/>
                </a:cubicBezTo>
                <a:cubicBezTo>
                  <a:pt x="19292" y="21600"/>
                  <a:pt x="21600" y="18110"/>
                  <a:pt x="21600" y="13368"/>
                </a:cubicBezTo>
                <a:cubicBezTo>
                  <a:pt x="21600" y="9285"/>
                  <a:pt x="19292" y="5795"/>
                  <a:pt x="16592" y="5795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588" name="Freeform 132"/>
          <p:cNvSpPr/>
          <p:nvPr/>
        </p:nvSpPr>
        <p:spPr>
          <a:xfrm>
            <a:off x="8650275" y="4630194"/>
            <a:ext cx="229954" cy="1524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6559" y="5795"/>
                </a:moveTo>
                <a:cubicBezTo>
                  <a:pt x="16167" y="5795"/>
                  <a:pt x="15820" y="5795"/>
                  <a:pt x="15429" y="6388"/>
                </a:cubicBezTo>
                <a:cubicBezTo>
                  <a:pt x="15037" y="2898"/>
                  <a:pt x="12734" y="0"/>
                  <a:pt x="10039" y="0"/>
                </a:cubicBezTo>
                <a:cubicBezTo>
                  <a:pt x="6954" y="0"/>
                  <a:pt x="4259" y="4083"/>
                  <a:pt x="4259" y="8693"/>
                </a:cubicBezTo>
                <a:cubicBezTo>
                  <a:pt x="4259" y="8693"/>
                  <a:pt x="4259" y="9285"/>
                  <a:pt x="4259" y="9878"/>
                </a:cubicBezTo>
                <a:cubicBezTo>
                  <a:pt x="4259" y="9878"/>
                  <a:pt x="4259" y="9878"/>
                  <a:pt x="3868" y="9878"/>
                </a:cubicBezTo>
                <a:cubicBezTo>
                  <a:pt x="1956" y="9878"/>
                  <a:pt x="0" y="12183"/>
                  <a:pt x="0" y="15673"/>
                </a:cubicBezTo>
                <a:cubicBezTo>
                  <a:pt x="0" y="18637"/>
                  <a:pt x="1956" y="21600"/>
                  <a:pt x="3868" y="21600"/>
                </a:cubicBezTo>
                <a:cubicBezTo>
                  <a:pt x="9257" y="21600"/>
                  <a:pt x="9257" y="21600"/>
                  <a:pt x="9257" y="21600"/>
                </a:cubicBezTo>
                <a:cubicBezTo>
                  <a:pt x="9257" y="15146"/>
                  <a:pt x="9257" y="15146"/>
                  <a:pt x="9257" y="15146"/>
                </a:cubicBezTo>
                <a:cubicBezTo>
                  <a:pt x="6954" y="15146"/>
                  <a:pt x="6954" y="15146"/>
                  <a:pt x="6954" y="15146"/>
                </a:cubicBezTo>
                <a:cubicBezTo>
                  <a:pt x="10822" y="7573"/>
                  <a:pt x="10822" y="7573"/>
                  <a:pt x="10822" y="7573"/>
                </a:cubicBezTo>
                <a:cubicBezTo>
                  <a:pt x="14646" y="15146"/>
                  <a:pt x="14646" y="15146"/>
                  <a:pt x="14646" y="15146"/>
                </a:cubicBezTo>
                <a:cubicBezTo>
                  <a:pt x="12343" y="15146"/>
                  <a:pt x="12343" y="15146"/>
                  <a:pt x="12343" y="15146"/>
                </a:cubicBezTo>
                <a:cubicBezTo>
                  <a:pt x="12343" y="21600"/>
                  <a:pt x="12343" y="21600"/>
                  <a:pt x="12343" y="21600"/>
                </a:cubicBezTo>
                <a:cubicBezTo>
                  <a:pt x="16559" y="21600"/>
                  <a:pt x="16559" y="21600"/>
                  <a:pt x="16559" y="21600"/>
                </a:cubicBezTo>
                <a:cubicBezTo>
                  <a:pt x="19253" y="21600"/>
                  <a:pt x="21600" y="18110"/>
                  <a:pt x="21600" y="13368"/>
                </a:cubicBezTo>
                <a:cubicBezTo>
                  <a:pt x="21600" y="9285"/>
                  <a:pt x="19253" y="5795"/>
                  <a:pt x="16559" y="5795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589" name="Freeform 134"/>
          <p:cNvSpPr/>
          <p:nvPr/>
        </p:nvSpPr>
        <p:spPr>
          <a:xfrm>
            <a:off x="8224114" y="4142861"/>
            <a:ext cx="164701" cy="2095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6468" y="11851"/>
                </a:moveTo>
                <a:cubicBezTo>
                  <a:pt x="15132" y="11851"/>
                  <a:pt x="15132" y="11851"/>
                  <a:pt x="15132" y="11851"/>
                </a:cubicBezTo>
                <a:cubicBezTo>
                  <a:pt x="15132" y="9749"/>
                  <a:pt x="15132" y="9749"/>
                  <a:pt x="15132" y="9749"/>
                </a:cubicBezTo>
                <a:cubicBezTo>
                  <a:pt x="6468" y="9749"/>
                  <a:pt x="6468" y="9749"/>
                  <a:pt x="6468" y="9749"/>
                </a:cubicBezTo>
                <a:lnTo>
                  <a:pt x="6468" y="11851"/>
                </a:lnTo>
                <a:close/>
                <a:moveTo>
                  <a:pt x="18366" y="0"/>
                </a:moveTo>
                <a:cubicBezTo>
                  <a:pt x="3234" y="0"/>
                  <a:pt x="3234" y="0"/>
                  <a:pt x="3234" y="0"/>
                </a:cubicBezTo>
                <a:cubicBezTo>
                  <a:pt x="1586" y="0"/>
                  <a:pt x="0" y="1242"/>
                  <a:pt x="0" y="2533"/>
                </a:cubicBezTo>
                <a:cubicBezTo>
                  <a:pt x="0" y="19067"/>
                  <a:pt x="0" y="19067"/>
                  <a:pt x="0" y="19067"/>
                </a:cubicBezTo>
                <a:cubicBezTo>
                  <a:pt x="0" y="20310"/>
                  <a:pt x="1586" y="21600"/>
                  <a:pt x="3234" y="21600"/>
                </a:cubicBezTo>
                <a:cubicBezTo>
                  <a:pt x="18366" y="21600"/>
                  <a:pt x="18366" y="21600"/>
                  <a:pt x="18366" y="21600"/>
                </a:cubicBezTo>
                <a:cubicBezTo>
                  <a:pt x="20014" y="21600"/>
                  <a:pt x="21600" y="20310"/>
                  <a:pt x="21600" y="19067"/>
                </a:cubicBezTo>
                <a:cubicBezTo>
                  <a:pt x="21600" y="2533"/>
                  <a:pt x="21600" y="2533"/>
                  <a:pt x="21600" y="2533"/>
                </a:cubicBezTo>
                <a:cubicBezTo>
                  <a:pt x="21600" y="1242"/>
                  <a:pt x="20014" y="0"/>
                  <a:pt x="18366" y="0"/>
                </a:cubicBezTo>
                <a:close/>
                <a:moveTo>
                  <a:pt x="18366" y="19067"/>
                </a:moveTo>
                <a:cubicBezTo>
                  <a:pt x="3234" y="19067"/>
                  <a:pt x="3234" y="19067"/>
                  <a:pt x="3234" y="19067"/>
                </a:cubicBezTo>
                <a:cubicBezTo>
                  <a:pt x="3234" y="2533"/>
                  <a:pt x="3234" y="2533"/>
                  <a:pt x="3234" y="2533"/>
                </a:cubicBezTo>
                <a:cubicBezTo>
                  <a:pt x="18366" y="2533"/>
                  <a:pt x="18366" y="2533"/>
                  <a:pt x="18366" y="2533"/>
                </a:cubicBezTo>
                <a:lnTo>
                  <a:pt x="18366" y="19067"/>
                </a:lnTo>
                <a:close/>
                <a:moveTo>
                  <a:pt x="15132" y="5065"/>
                </a:moveTo>
                <a:cubicBezTo>
                  <a:pt x="6468" y="5065"/>
                  <a:pt x="6468" y="5065"/>
                  <a:pt x="6468" y="5065"/>
                </a:cubicBezTo>
                <a:cubicBezTo>
                  <a:pt x="6468" y="7216"/>
                  <a:pt x="6468" y="7216"/>
                  <a:pt x="6468" y="7216"/>
                </a:cubicBezTo>
                <a:cubicBezTo>
                  <a:pt x="15132" y="7216"/>
                  <a:pt x="15132" y="7216"/>
                  <a:pt x="15132" y="7216"/>
                </a:cubicBezTo>
                <a:lnTo>
                  <a:pt x="15132" y="5065"/>
                </a:lnTo>
                <a:close/>
                <a:moveTo>
                  <a:pt x="15132" y="14384"/>
                </a:moveTo>
                <a:cubicBezTo>
                  <a:pt x="6468" y="14384"/>
                  <a:pt x="6468" y="14384"/>
                  <a:pt x="6468" y="14384"/>
                </a:cubicBezTo>
                <a:cubicBezTo>
                  <a:pt x="6468" y="16487"/>
                  <a:pt x="6468" y="16487"/>
                  <a:pt x="6468" y="16487"/>
                </a:cubicBezTo>
                <a:cubicBezTo>
                  <a:pt x="15132" y="16487"/>
                  <a:pt x="15132" y="16487"/>
                  <a:pt x="15132" y="16487"/>
                </a:cubicBezTo>
                <a:lnTo>
                  <a:pt x="15132" y="14384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590" name="Freeform 137"/>
          <p:cNvSpPr/>
          <p:nvPr/>
        </p:nvSpPr>
        <p:spPr>
          <a:xfrm>
            <a:off x="1336855" y="3202626"/>
            <a:ext cx="229954" cy="1850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0468" y="6713"/>
                </a:moveTo>
                <a:cubicBezTo>
                  <a:pt x="1132" y="6713"/>
                  <a:pt x="1132" y="6713"/>
                  <a:pt x="1132" y="6713"/>
                </a:cubicBezTo>
                <a:cubicBezTo>
                  <a:pt x="0" y="6713"/>
                  <a:pt x="0" y="7200"/>
                  <a:pt x="0" y="8174"/>
                </a:cubicBezTo>
                <a:cubicBezTo>
                  <a:pt x="784" y="20138"/>
                  <a:pt x="784" y="20138"/>
                  <a:pt x="784" y="20138"/>
                </a:cubicBezTo>
                <a:cubicBezTo>
                  <a:pt x="784" y="20626"/>
                  <a:pt x="1132" y="21600"/>
                  <a:pt x="1916" y="21600"/>
                </a:cubicBezTo>
                <a:cubicBezTo>
                  <a:pt x="19684" y="21600"/>
                  <a:pt x="19684" y="21600"/>
                  <a:pt x="19684" y="21600"/>
                </a:cubicBezTo>
                <a:cubicBezTo>
                  <a:pt x="20468" y="21600"/>
                  <a:pt x="20468" y="20626"/>
                  <a:pt x="20860" y="20138"/>
                </a:cubicBezTo>
                <a:cubicBezTo>
                  <a:pt x="21600" y="8174"/>
                  <a:pt x="21600" y="8174"/>
                  <a:pt x="21600" y="8174"/>
                </a:cubicBezTo>
                <a:cubicBezTo>
                  <a:pt x="21600" y="7200"/>
                  <a:pt x="21600" y="6713"/>
                  <a:pt x="20468" y="6713"/>
                </a:cubicBezTo>
                <a:close/>
                <a:moveTo>
                  <a:pt x="20076" y="3844"/>
                </a:moveTo>
                <a:cubicBezTo>
                  <a:pt x="19684" y="3356"/>
                  <a:pt x="19292" y="2869"/>
                  <a:pt x="18552" y="2869"/>
                </a:cubicBezTo>
                <a:cubicBezTo>
                  <a:pt x="11192" y="2869"/>
                  <a:pt x="11192" y="2869"/>
                  <a:pt x="11192" y="2869"/>
                </a:cubicBezTo>
                <a:cubicBezTo>
                  <a:pt x="10408" y="2869"/>
                  <a:pt x="9668" y="2382"/>
                  <a:pt x="9276" y="1949"/>
                </a:cubicBezTo>
                <a:cubicBezTo>
                  <a:pt x="8884" y="974"/>
                  <a:pt x="8884" y="974"/>
                  <a:pt x="8884" y="974"/>
                </a:cubicBezTo>
                <a:cubicBezTo>
                  <a:pt x="8100" y="433"/>
                  <a:pt x="7360" y="0"/>
                  <a:pt x="6968" y="0"/>
                </a:cubicBezTo>
                <a:cubicBezTo>
                  <a:pt x="3440" y="0"/>
                  <a:pt x="3440" y="0"/>
                  <a:pt x="3440" y="0"/>
                </a:cubicBezTo>
                <a:cubicBezTo>
                  <a:pt x="2700" y="0"/>
                  <a:pt x="2308" y="433"/>
                  <a:pt x="1916" y="1462"/>
                </a:cubicBezTo>
                <a:cubicBezTo>
                  <a:pt x="1916" y="4818"/>
                  <a:pt x="1916" y="4818"/>
                  <a:pt x="1916" y="4818"/>
                </a:cubicBezTo>
                <a:cubicBezTo>
                  <a:pt x="20076" y="4818"/>
                  <a:pt x="20076" y="4818"/>
                  <a:pt x="20076" y="4818"/>
                </a:cubicBezTo>
                <a:lnTo>
                  <a:pt x="20076" y="3844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591" name="Freeform 139"/>
          <p:cNvSpPr/>
          <p:nvPr/>
        </p:nvSpPr>
        <p:spPr>
          <a:xfrm>
            <a:off x="4193768" y="3177512"/>
            <a:ext cx="225152" cy="1850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149" h="21600" fill="norm" stroke="1" extrusionOk="0">
                <a:moveTo>
                  <a:pt x="17903" y="3844"/>
                </a:moveTo>
                <a:cubicBezTo>
                  <a:pt x="17903" y="2869"/>
                  <a:pt x="17119" y="2869"/>
                  <a:pt x="17119" y="2869"/>
                </a:cubicBezTo>
                <a:cubicBezTo>
                  <a:pt x="4011" y="2869"/>
                  <a:pt x="4011" y="2869"/>
                  <a:pt x="4011" y="2869"/>
                </a:cubicBezTo>
                <a:cubicBezTo>
                  <a:pt x="4011" y="2869"/>
                  <a:pt x="2879" y="2869"/>
                  <a:pt x="2879" y="3844"/>
                </a:cubicBezTo>
                <a:cubicBezTo>
                  <a:pt x="2879" y="5305"/>
                  <a:pt x="2879" y="5305"/>
                  <a:pt x="2879" y="5305"/>
                </a:cubicBezTo>
                <a:cubicBezTo>
                  <a:pt x="17903" y="5305"/>
                  <a:pt x="17903" y="5305"/>
                  <a:pt x="17903" y="5305"/>
                </a:cubicBezTo>
                <a:lnTo>
                  <a:pt x="17903" y="3844"/>
                </a:lnTo>
                <a:close/>
                <a:moveTo>
                  <a:pt x="14811" y="0"/>
                </a:moveTo>
                <a:cubicBezTo>
                  <a:pt x="6319" y="0"/>
                  <a:pt x="6319" y="0"/>
                  <a:pt x="6319" y="0"/>
                </a:cubicBezTo>
                <a:cubicBezTo>
                  <a:pt x="6319" y="0"/>
                  <a:pt x="5187" y="0"/>
                  <a:pt x="5187" y="1462"/>
                </a:cubicBezTo>
                <a:cubicBezTo>
                  <a:pt x="15987" y="1462"/>
                  <a:pt x="15987" y="1462"/>
                  <a:pt x="15987" y="1462"/>
                </a:cubicBezTo>
                <a:cubicBezTo>
                  <a:pt x="15987" y="0"/>
                  <a:pt x="14811" y="0"/>
                  <a:pt x="14811" y="0"/>
                </a:cubicBezTo>
                <a:close/>
                <a:moveTo>
                  <a:pt x="20211" y="5305"/>
                </a:moveTo>
                <a:cubicBezTo>
                  <a:pt x="19427" y="4331"/>
                  <a:pt x="19427" y="4331"/>
                  <a:pt x="19427" y="4331"/>
                </a:cubicBezTo>
                <a:cubicBezTo>
                  <a:pt x="19427" y="6713"/>
                  <a:pt x="19427" y="6713"/>
                  <a:pt x="19427" y="6713"/>
                </a:cubicBezTo>
                <a:cubicBezTo>
                  <a:pt x="1703" y="6713"/>
                  <a:pt x="1703" y="6713"/>
                  <a:pt x="1703" y="6713"/>
                </a:cubicBezTo>
                <a:cubicBezTo>
                  <a:pt x="1703" y="4331"/>
                  <a:pt x="1703" y="4331"/>
                  <a:pt x="1703" y="4331"/>
                </a:cubicBezTo>
                <a:cubicBezTo>
                  <a:pt x="1703" y="4331"/>
                  <a:pt x="1703" y="4331"/>
                  <a:pt x="919" y="5305"/>
                </a:cubicBezTo>
                <a:cubicBezTo>
                  <a:pt x="135" y="6226"/>
                  <a:pt x="-213" y="6226"/>
                  <a:pt x="135" y="8174"/>
                </a:cubicBezTo>
                <a:cubicBezTo>
                  <a:pt x="135" y="9582"/>
                  <a:pt x="1703" y="18731"/>
                  <a:pt x="1703" y="20138"/>
                </a:cubicBezTo>
                <a:cubicBezTo>
                  <a:pt x="2095" y="21600"/>
                  <a:pt x="2879" y="21600"/>
                  <a:pt x="2879" y="21600"/>
                </a:cubicBezTo>
                <a:cubicBezTo>
                  <a:pt x="17903" y="21600"/>
                  <a:pt x="17903" y="21600"/>
                  <a:pt x="17903" y="21600"/>
                </a:cubicBezTo>
                <a:cubicBezTo>
                  <a:pt x="17903" y="21600"/>
                  <a:pt x="19079" y="21600"/>
                  <a:pt x="19427" y="20138"/>
                </a:cubicBezTo>
                <a:cubicBezTo>
                  <a:pt x="19427" y="18731"/>
                  <a:pt x="20995" y="9582"/>
                  <a:pt x="20995" y="8174"/>
                </a:cubicBezTo>
                <a:cubicBezTo>
                  <a:pt x="21387" y="6226"/>
                  <a:pt x="20995" y="6226"/>
                  <a:pt x="20211" y="5305"/>
                </a:cubicBezTo>
                <a:close/>
                <a:moveTo>
                  <a:pt x="14811" y="12451"/>
                </a:moveTo>
                <a:cubicBezTo>
                  <a:pt x="14811" y="12451"/>
                  <a:pt x="14811" y="13913"/>
                  <a:pt x="13679" y="13913"/>
                </a:cubicBezTo>
                <a:cubicBezTo>
                  <a:pt x="7495" y="13913"/>
                  <a:pt x="7495" y="13913"/>
                  <a:pt x="7495" y="13913"/>
                </a:cubicBezTo>
                <a:cubicBezTo>
                  <a:pt x="6319" y="13913"/>
                  <a:pt x="6319" y="12451"/>
                  <a:pt x="6319" y="12451"/>
                </a:cubicBezTo>
                <a:cubicBezTo>
                  <a:pt x="6319" y="10069"/>
                  <a:pt x="6319" y="10069"/>
                  <a:pt x="6319" y="10069"/>
                </a:cubicBezTo>
                <a:cubicBezTo>
                  <a:pt x="7887" y="10069"/>
                  <a:pt x="7887" y="10069"/>
                  <a:pt x="7887" y="10069"/>
                </a:cubicBezTo>
                <a:cubicBezTo>
                  <a:pt x="7887" y="11964"/>
                  <a:pt x="7887" y="11964"/>
                  <a:pt x="7887" y="11964"/>
                </a:cubicBezTo>
                <a:cubicBezTo>
                  <a:pt x="13243" y="11964"/>
                  <a:pt x="13243" y="11964"/>
                  <a:pt x="13243" y="11964"/>
                </a:cubicBezTo>
                <a:cubicBezTo>
                  <a:pt x="13243" y="10069"/>
                  <a:pt x="13243" y="10069"/>
                  <a:pt x="13243" y="10069"/>
                </a:cubicBezTo>
                <a:cubicBezTo>
                  <a:pt x="14811" y="10069"/>
                  <a:pt x="14811" y="10069"/>
                  <a:pt x="14811" y="10069"/>
                </a:cubicBezTo>
                <a:lnTo>
                  <a:pt x="14811" y="12451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592" name="Freeform 142"/>
          <p:cNvSpPr/>
          <p:nvPr/>
        </p:nvSpPr>
        <p:spPr>
          <a:xfrm>
            <a:off x="827202" y="4536704"/>
            <a:ext cx="172859" cy="22179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45" y="8433"/>
                </a:moveTo>
                <a:cubicBezTo>
                  <a:pt x="3077" y="19616"/>
                  <a:pt x="3077" y="19616"/>
                  <a:pt x="3077" y="19616"/>
                </a:cubicBezTo>
                <a:cubicBezTo>
                  <a:pt x="3077" y="20022"/>
                  <a:pt x="6155" y="21600"/>
                  <a:pt x="10800" y="21600"/>
                </a:cubicBezTo>
                <a:cubicBezTo>
                  <a:pt x="15445" y="21600"/>
                  <a:pt x="18523" y="20022"/>
                  <a:pt x="18523" y="19616"/>
                </a:cubicBezTo>
                <a:cubicBezTo>
                  <a:pt x="20555" y="8433"/>
                  <a:pt x="20555" y="8433"/>
                  <a:pt x="20555" y="8433"/>
                </a:cubicBezTo>
                <a:cubicBezTo>
                  <a:pt x="18000" y="9605"/>
                  <a:pt x="14342" y="10011"/>
                  <a:pt x="10800" y="10011"/>
                </a:cubicBezTo>
                <a:cubicBezTo>
                  <a:pt x="7200" y="10011"/>
                  <a:pt x="3600" y="9605"/>
                  <a:pt x="1045" y="8433"/>
                </a:cubicBezTo>
                <a:close/>
                <a:moveTo>
                  <a:pt x="15445" y="2029"/>
                </a:moveTo>
                <a:cubicBezTo>
                  <a:pt x="13877" y="812"/>
                  <a:pt x="13877" y="812"/>
                  <a:pt x="13877" y="812"/>
                </a:cubicBezTo>
                <a:cubicBezTo>
                  <a:pt x="13877" y="406"/>
                  <a:pt x="13413" y="0"/>
                  <a:pt x="12310" y="0"/>
                </a:cubicBezTo>
                <a:cubicBezTo>
                  <a:pt x="9232" y="0"/>
                  <a:pt x="9232" y="0"/>
                  <a:pt x="9232" y="0"/>
                </a:cubicBezTo>
                <a:cubicBezTo>
                  <a:pt x="8187" y="0"/>
                  <a:pt x="7723" y="406"/>
                  <a:pt x="7723" y="812"/>
                </a:cubicBezTo>
                <a:cubicBezTo>
                  <a:pt x="6155" y="2029"/>
                  <a:pt x="6155" y="2029"/>
                  <a:pt x="6155" y="2029"/>
                </a:cubicBezTo>
                <a:cubicBezTo>
                  <a:pt x="2555" y="2390"/>
                  <a:pt x="0" y="3653"/>
                  <a:pt x="0" y="4825"/>
                </a:cubicBezTo>
                <a:cubicBezTo>
                  <a:pt x="0" y="6809"/>
                  <a:pt x="4645" y="8027"/>
                  <a:pt x="10800" y="8027"/>
                </a:cubicBezTo>
                <a:cubicBezTo>
                  <a:pt x="16955" y="8027"/>
                  <a:pt x="21600" y="6809"/>
                  <a:pt x="21600" y="4825"/>
                </a:cubicBezTo>
                <a:cubicBezTo>
                  <a:pt x="21600" y="3653"/>
                  <a:pt x="19045" y="2390"/>
                  <a:pt x="15445" y="2029"/>
                </a:cubicBezTo>
                <a:close/>
                <a:moveTo>
                  <a:pt x="13877" y="4419"/>
                </a:moveTo>
                <a:cubicBezTo>
                  <a:pt x="11787" y="2841"/>
                  <a:pt x="11787" y="2841"/>
                  <a:pt x="11787" y="2841"/>
                </a:cubicBezTo>
                <a:cubicBezTo>
                  <a:pt x="9755" y="2841"/>
                  <a:pt x="9755" y="2841"/>
                  <a:pt x="9755" y="2841"/>
                </a:cubicBezTo>
                <a:cubicBezTo>
                  <a:pt x="7723" y="4419"/>
                  <a:pt x="7723" y="4419"/>
                  <a:pt x="7723" y="4419"/>
                </a:cubicBezTo>
                <a:cubicBezTo>
                  <a:pt x="5110" y="4419"/>
                  <a:pt x="5110" y="4419"/>
                  <a:pt x="5110" y="4419"/>
                </a:cubicBezTo>
                <a:cubicBezTo>
                  <a:pt x="5110" y="4419"/>
                  <a:pt x="8187" y="2029"/>
                  <a:pt x="8187" y="1623"/>
                </a:cubicBezTo>
                <a:cubicBezTo>
                  <a:pt x="8710" y="1263"/>
                  <a:pt x="8710" y="1263"/>
                  <a:pt x="9232" y="1263"/>
                </a:cubicBezTo>
                <a:cubicBezTo>
                  <a:pt x="12310" y="1263"/>
                  <a:pt x="12310" y="1263"/>
                  <a:pt x="12310" y="1263"/>
                </a:cubicBezTo>
                <a:cubicBezTo>
                  <a:pt x="12890" y="1263"/>
                  <a:pt x="12890" y="1263"/>
                  <a:pt x="13413" y="1623"/>
                </a:cubicBezTo>
                <a:cubicBezTo>
                  <a:pt x="13413" y="2029"/>
                  <a:pt x="16490" y="4419"/>
                  <a:pt x="16490" y="4419"/>
                </a:cubicBezTo>
                <a:lnTo>
                  <a:pt x="13877" y="4419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593" name="Freeform 143"/>
          <p:cNvSpPr/>
          <p:nvPr/>
        </p:nvSpPr>
        <p:spPr>
          <a:xfrm>
            <a:off x="2267392" y="5013397"/>
            <a:ext cx="181014" cy="1850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8166" y="0"/>
                </a:moveTo>
                <a:cubicBezTo>
                  <a:pt x="2437" y="0"/>
                  <a:pt x="2437" y="0"/>
                  <a:pt x="2437" y="0"/>
                </a:cubicBezTo>
                <a:cubicBezTo>
                  <a:pt x="997" y="0"/>
                  <a:pt x="0" y="974"/>
                  <a:pt x="0" y="2869"/>
                </a:cubicBezTo>
                <a:cubicBezTo>
                  <a:pt x="0" y="18731"/>
                  <a:pt x="0" y="18731"/>
                  <a:pt x="0" y="18731"/>
                </a:cubicBezTo>
                <a:cubicBezTo>
                  <a:pt x="0" y="20138"/>
                  <a:pt x="997" y="21600"/>
                  <a:pt x="2437" y="21600"/>
                </a:cubicBezTo>
                <a:cubicBezTo>
                  <a:pt x="19163" y="21600"/>
                  <a:pt x="19163" y="21600"/>
                  <a:pt x="19163" y="21600"/>
                </a:cubicBezTo>
                <a:cubicBezTo>
                  <a:pt x="20658" y="21600"/>
                  <a:pt x="21600" y="20138"/>
                  <a:pt x="21600" y="18731"/>
                </a:cubicBezTo>
                <a:cubicBezTo>
                  <a:pt x="21600" y="4331"/>
                  <a:pt x="21600" y="4331"/>
                  <a:pt x="21600" y="4331"/>
                </a:cubicBezTo>
                <a:lnTo>
                  <a:pt x="18166" y="0"/>
                </a:lnTo>
                <a:close/>
                <a:moveTo>
                  <a:pt x="16172" y="8174"/>
                </a:moveTo>
                <a:cubicBezTo>
                  <a:pt x="16172" y="8608"/>
                  <a:pt x="15729" y="9582"/>
                  <a:pt x="14732" y="9582"/>
                </a:cubicBezTo>
                <a:cubicBezTo>
                  <a:pt x="6868" y="9582"/>
                  <a:pt x="6868" y="9582"/>
                  <a:pt x="6868" y="9582"/>
                </a:cubicBezTo>
                <a:cubicBezTo>
                  <a:pt x="5926" y="9582"/>
                  <a:pt x="5428" y="8608"/>
                  <a:pt x="5428" y="8174"/>
                </a:cubicBezTo>
                <a:cubicBezTo>
                  <a:pt x="5428" y="1462"/>
                  <a:pt x="5428" y="1462"/>
                  <a:pt x="5428" y="1462"/>
                </a:cubicBezTo>
                <a:cubicBezTo>
                  <a:pt x="16172" y="1462"/>
                  <a:pt x="16172" y="1462"/>
                  <a:pt x="16172" y="1462"/>
                </a:cubicBezTo>
                <a:lnTo>
                  <a:pt x="16172" y="8174"/>
                </a:lnTo>
                <a:close/>
                <a:moveTo>
                  <a:pt x="14732" y="2869"/>
                </a:moveTo>
                <a:cubicBezTo>
                  <a:pt x="12295" y="2869"/>
                  <a:pt x="12295" y="2869"/>
                  <a:pt x="12295" y="2869"/>
                </a:cubicBezTo>
                <a:cubicBezTo>
                  <a:pt x="12295" y="8174"/>
                  <a:pt x="12295" y="8174"/>
                  <a:pt x="12295" y="8174"/>
                </a:cubicBezTo>
                <a:cubicBezTo>
                  <a:pt x="14732" y="8174"/>
                  <a:pt x="14732" y="8174"/>
                  <a:pt x="14732" y="8174"/>
                </a:cubicBezTo>
                <a:lnTo>
                  <a:pt x="14732" y="2869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594" name="Freeform 147"/>
          <p:cNvSpPr/>
          <p:nvPr/>
        </p:nvSpPr>
        <p:spPr>
          <a:xfrm>
            <a:off x="1325344" y="5009322"/>
            <a:ext cx="229954" cy="19325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822" y="0"/>
                </a:moveTo>
                <a:cubicBezTo>
                  <a:pt x="4998" y="5957"/>
                  <a:pt x="4998" y="5957"/>
                  <a:pt x="4998" y="5957"/>
                </a:cubicBezTo>
                <a:cubicBezTo>
                  <a:pt x="8866" y="5957"/>
                  <a:pt x="8866" y="5957"/>
                  <a:pt x="8866" y="5957"/>
                </a:cubicBezTo>
                <a:cubicBezTo>
                  <a:pt x="8866" y="12846"/>
                  <a:pt x="8866" y="12846"/>
                  <a:pt x="8866" y="12846"/>
                </a:cubicBezTo>
                <a:cubicBezTo>
                  <a:pt x="12734" y="12846"/>
                  <a:pt x="12734" y="12846"/>
                  <a:pt x="12734" y="12846"/>
                </a:cubicBezTo>
                <a:cubicBezTo>
                  <a:pt x="12734" y="5957"/>
                  <a:pt x="12734" y="5957"/>
                  <a:pt x="12734" y="5957"/>
                </a:cubicBezTo>
                <a:cubicBezTo>
                  <a:pt x="16559" y="5957"/>
                  <a:pt x="16559" y="5957"/>
                  <a:pt x="16559" y="5957"/>
                </a:cubicBezTo>
                <a:lnTo>
                  <a:pt x="10822" y="0"/>
                </a:lnTo>
                <a:close/>
                <a:moveTo>
                  <a:pt x="20774" y="14659"/>
                </a:moveTo>
                <a:cubicBezTo>
                  <a:pt x="17341" y="11914"/>
                  <a:pt x="17341" y="11914"/>
                  <a:pt x="17341" y="11914"/>
                </a:cubicBezTo>
                <a:cubicBezTo>
                  <a:pt x="15429" y="11914"/>
                  <a:pt x="15429" y="11914"/>
                  <a:pt x="15429" y="11914"/>
                </a:cubicBezTo>
                <a:cubicBezTo>
                  <a:pt x="18862" y="15125"/>
                  <a:pt x="18862" y="15125"/>
                  <a:pt x="18862" y="15125"/>
                </a:cubicBezTo>
                <a:cubicBezTo>
                  <a:pt x="15037" y="15125"/>
                  <a:pt x="15037" y="15125"/>
                  <a:pt x="15037" y="15125"/>
                </a:cubicBezTo>
                <a:cubicBezTo>
                  <a:pt x="15037" y="15125"/>
                  <a:pt x="15037" y="15125"/>
                  <a:pt x="15037" y="15591"/>
                </a:cubicBezTo>
                <a:cubicBezTo>
                  <a:pt x="13864" y="18388"/>
                  <a:pt x="13864" y="18388"/>
                  <a:pt x="13864" y="18388"/>
                </a:cubicBezTo>
                <a:cubicBezTo>
                  <a:pt x="7736" y="18388"/>
                  <a:pt x="7736" y="18388"/>
                  <a:pt x="7736" y="18388"/>
                </a:cubicBezTo>
                <a:cubicBezTo>
                  <a:pt x="6563" y="15591"/>
                  <a:pt x="6563" y="15591"/>
                  <a:pt x="6563" y="15591"/>
                </a:cubicBezTo>
                <a:cubicBezTo>
                  <a:pt x="6563" y="15125"/>
                  <a:pt x="6563" y="15125"/>
                  <a:pt x="6563" y="15125"/>
                </a:cubicBezTo>
                <a:cubicBezTo>
                  <a:pt x="2695" y="15125"/>
                  <a:pt x="2695" y="15125"/>
                  <a:pt x="2695" y="15125"/>
                </a:cubicBezTo>
                <a:cubicBezTo>
                  <a:pt x="6171" y="11914"/>
                  <a:pt x="6171" y="11914"/>
                  <a:pt x="6171" y="11914"/>
                </a:cubicBezTo>
                <a:cubicBezTo>
                  <a:pt x="4259" y="11914"/>
                  <a:pt x="4259" y="11914"/>
                  <a:pt x="4259" y="11914"/>
                </a:cubicBezTo>
                <a:cubicBezTo>
                  <a:pt x="782" y="14659"/>
                  <a:pt x="782" y="14659"/>
                  <a:pt x="782" y="14659"/>
                </a:cubicBezTo>
                <a:cubicBezTo>
                  <a:pt x="391" y="15125"/>
                  <a:pt x="0" y="15591"/>
                  <a:pt x="0" y="16576"/>
                </a:cubicBezTo>
                <a:cubicBezTo>
                  <a:pt x="782" y="20668"/>
                  <a:pt x="782" y="20668"/>
                  <a:pt x="782" y="20668"/>
                </a:cubicBezTo>
                <a:cubicBezTo>
                  <a:pt x="782" y="21134"/>
                  <a:pt x="1565" y="21600"/>
                  <a:pt x="1956" y="21600"/>
                </a:cubicBezTo>
                <a:cubicBezTo>
                  <a:pt x="19644" y="21600"/>
                  <a:pt x="19644" y="21600"/>
                  <a:pt x="19644" y="21600"/>
                </a:cubicBezTo>
                <a:cubicBezTo>
                  <a:pt x="20035" y="21600"/>
                  <a:pt x="20774" y="21134"/>
                  <a:pt x="20774" y="20668"/>
                </a:cubicBezTo>
                <a:cubicBezTo>
                  <a:pt x="21600" y="16576"/>
                  <a:pt x="21600" y="16576"/>
                  <a:pt x="21600" y="16576"/>
                </a:cubicBezTo>
                <a:cubicBezTo>
                  <a:pt x="21600" y="15591"/>
                  <a:pt x="21165" y="15125"/>
                  <a:pt x="20774" y="14659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595" name="Freeform 148"/>
          <p:cNvSpPr/>
          <p:nvPr/>
        </p:nvSpPr>
        <p:spPr>
          <a:xfrm>
            <a:off x="1784135" y="5009322"/>
            <a:ext cx="229953" cy="19325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0860" y="14659"/>
                </a:moveTo>
                <a:cubicBezTo>
                  <a:pt x="17332" y="11914"/>
                  <a:pt x="17332" y="11914"/>
                  <a:pt x="17332" y="11914"/>
                </a:cubicBezTo>
                <a:cubicBezTo>
                  <a:pt x="15416" y="11914"/>
                  <a:pt x="15416" y="11914"/>
                  <a:pt x="15416" y="11914"/>
                </a:cubicBezTo>
                <a:cubicBezTo>
                  <a:pt x="18900" y="15125"/>
                  <a:pt x="18900" y="15125"/>
                  <a:pt x="18900" y="15125"/>
                </a:cubicBezTo>
                <a:cubicBezTo>
                  <a:pt x="15024" y="15125"/>
                  <a:pt x="15024" y="15125"/>
                  <a:pt x="15024" y="15125"/>
                </a:cubicBezTo>
                <a:cubicBezTo>
                  <a:pt x="15024" y="15125"/>
                  <a:pt x="15024" y="15125"/>
                  <a:pt x="15024" y="15591"/>
                </a:cubicBezTo>
                <a:cubicBezTo>
                  <a:pt x="13892" y="18388"/>
                  <a:pt x="13892" y="18388"/>
                  <a:pt x="13892" y="18388"/>
                </a:cubicBezTo>
                <a:cubicBezTo>
                  <a:pt x="7708" y="18388"/>
                  <a:pt x="7708" y="18388"/>
                  <a:pt x="7708" y="18388"/>
                </a:cubicBezTo>
                <a:cubicBezTo>
                  <a:pt x="6576" y="15591"/>
                  <a:pt x="6576" y="15591"/>
                  <a:pt x="6576" y="15591"/>
                </a:cubicBezTo>
                <a:cubicBezTo>
                  <a:pt x="6576" y="15125"/>
                  <a:pt x="6576" y="15125"/>
                  <a:pt x="6576" y="15125"/>
                </a:cubicBezTo>
                <a:cubicBezTo>
                  <a:pt x="2700" y="15125"/>
                  <a:pt x="2700" y="15125"/>
                  <a:pt x="2700" y="15125"/>
                </a:cubicBezTo>
                <a:cubicBezTo>
                  <a:pt x="6140" y="11914"/>
                  <a:pt x="6140" y="11914"/>
                  <a:pt x="6140" y="11914"/>
                </a:cubicBezTo>
                <a:cubicBezTo>
                  <a:pt x="4224" y="11914"/>
                  <a:pt x="4224" y="11914"/>
                  <a:pt x="4224" y="11914"/>
                </a:cubicBezTo>
                <a:cubicBezTo>
                  <a:pt x="740" y="14659"/>
                  <a:pt x="740" y="14659"/>
                  <a:pt x="740" y="14659"/>
                </a:cubicBezTo>
                <a:cubicBezTo>
                  <a:pt x="392" y="15125"/>
                  <a:pt x="0" y="15591"/>
                  <a:pt x="0" y="16576"/>
                </a:cubicBezTo>
                <a:cubicBezTo>
                  <a:pt x="740" y="20668"/>
                  <a:pt x="740" y="20668"/>
                  <a:pt x="740" y="20668"/>
                </a:cubicBezTo>
                <a:cubicBezTo>
                  <a:pt x="740" y="21134"/>
                  <a:pt x="1524" y="21600"/>
                  <a:pt x="1916" y="21600"/>
                </a:cubicBezTo>
                <a:cubicBezTo>
                  <a:pt x="19640" y="21600"/>
                  <a:pt x="19640" y="21600"/>
                  <a:pt x="19640" y="21600"/>
                </a:cubicBezTo>
                <a:cubicBezTo>
                  <a:pt x="20032" y="21600"/>
                  <a:pt x="20860" y="21134"/>
                  <a:pt x="20860" y="20668"/>
                </a:cubicBezTo>
                <a:cubicBezTo>
                  <a:pt x="21600" y="16576"/>
                  <a:pt x="21600" y="16576"/>
                  <a:pt x="21600" y="16576"/>
                </a:cubicBezTo>
                <a:cubicBezTo>
                  <a:pt x="21600" y="15591"/>
                  <a:pt x="21208" y="15125"/>
                  <a:pt x="20860" y="14659"/>
                </a:cubicBezTo>
                <a:close/>
                <a:moveTo>
                  <a:pt x="16592" y="6423"/>
                </a:moveTo>
                <a:cubicBezTo>
                  <a:pt x="12716" y="6423"/>
                  <a:pt x="12716" y="6423"/>
                  <a:pt x="12716" y="6423"/>
                </a:cubicBezTo>
                <a:cubicBezTo>
                  <a:pt x="12716" y="0"/>
                  <a:pt x="12716" y="0"/>
                  <a:pt x="12716" y="0"/>
                </a:cubicBezTo>
                <a:cubicBezTo>
                  <a:pt x="8884" y="0"/>
                  <a:pt x="8884" y="0"/>
                  <a:pt x="8884" y="0"/>
                </a:cubicBezTo>
                <a:cubicBezTo>
                  <a:pt x="8884" y="6423"/>
                  <a:pt x="8884" y="6423"/>
                  <a:pt x="8884" y="6423"/>
                </a:cubicBezTo>
                <a:cubicBezTo>
                  <a:pt x="5008" y="6423"/>
                  <a:pt x="5008" y="6423"/>
                  <a:pt x="5008" y="6423"/>
                </a:cubicBezTo>
                <a:cubicBezTo>
                  <a:pt x="10800" y="12846"/>
                  <a:pt x="10800" y="12846"/>
                  <a:pt x="10800" y="12846"/>
                </a:cubicBezTo>
                <a:lnTo>
                  <a:pt x="16592" y="6423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596" name="Freeform 152"/>
          <p:cNvSpPr/>
          <p:nvPr/>
        </p:nvSpPr>
        <p:spPr>
          <a:xfrm>
            <a:off x="8682901" y="4142861"/>
            <a:ext cx="164702" cy="2095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8366" y="0"/>
                </a:moveTo>
                <a:cubicBezTo>
                  <a:pt x="3234" y="0"/>
                  <a:pt x="3234" y="0"/>
                  <a:pt x="3234" y="0"/>
                </a:cubicBezTo>
                <a:cubicBezTo>
                  <a:pt x="1647" y="0"/>
                  <a:pt x="0" y="1242"/>
                  <a:pt x="0" y="2533"/>
                </a:cubicBezTo>
                <a:cubicBezTo>
                  <a:pt x="0" y="19067"/>
                  <a:pt x="0" y="19067"/>
                  <a:pt x="0" y="19067"/>
                </a:cubicBezTo>
                <a:cubicBezTo>
                  <a:pt x="0" y="20310"/>
                  <a:pt x="1647" y="21600"/>
                  <a:pt x="3234" y="21600"/>
                </a:cubicBezTo>
                <a:cubicBezTo>
                  <a:pt x="18366" y="21600"/>
                  <a:pt x="18366" y="21600"/>
                  <a:pt x="18366" y="21600"/>
                </a:cubicBezTo>
                <a:cubicBezTo>
                  <a:pt x="20014" y="21600"/>
                  <a:pt x="21600" y="20310"/>
                  <a:pt x="21600" y="19067"/>
                </a:cubicBezTo>
                <a:cubicBezTo>
                  <a:pt x="21600" y="2533"/>
                  <a:pt x="21600" y="2533"/>
                  <a:pt x="21600" y="2533"/>
                </a:cubicBezTo>
                <a:cubicBezTo>
                  <a:pt x="21600" y="1242"/>
                  <a:pt x="20014" y="0"/>
                  <a:pt x="18366" y="0"/>
                </a:cubicBezTo>
                <a:close/>
                <a:moveTo>
                  <a:pt x="4332" y="5065"/>
                </a:moveTo>
                <a:cubicBezTo>
                  <a:pt x="17329" y="5065"/>
                  <a:pt x="17329" y="5065"/>
                  <a:pt x="17329" y="5065"/>
                </a:cubicBezTo>
                <a:cubicBezTo>
                  <a:pt x="17329" y="7216"/>
                  <a:pt x="17329" y="7216"/>
                  <a:pt x="17329" y="7216"/>
                </a:cubicBezTo>
                <a:cubicBezTo>
                  <a:pt x="4332" y="7216"/>
                  <a:pt x="4332" y="7216"/>
                  <a:pt x="4332" y="7216"/>
                </a:cubicBezTo>
                <a:lnTo>
                  <a:pt x="4332" y="5065"/>
                </a:lnTo>
                <a:close/>
                <a:moveTo>
                  <a:pt x="17329" y="16487"/>
                </a:moveTo>
                <a:cubicBezTo>
                  <a:pt x="4332" y="16487"/>
                  <a:pt x="4332" y="16487"/>
                  <a:pt x="4332" y="16487"/>
                </a:cubicBezTo>
                <a:cubicBezTo>
                  <a:pt x="4332" y="14384"/>
                  <a:pt x="4332" y="14384"/>
                  <a:pt x="4332" y="14384"/>
                </a:cubicBezTo>
                <a:cubicBezTo>
                  <a:pt x="17329" y="14384"/>
                  <a:pt x="17329" y="14384"/>
                  <a:pt x="17329" y="14384"/>
                </a:cubicBezTo>
                <a:lnTo>
                  <a:pt x="17329" y="16487"/>
                </a:lnTo>
                <a:close/>
                <a:moveTo>
                  <a:pt x="17329" y="11851"/>
                </a:moveTo>
                <a:cubicBezTo>
                  <a:pt x="4332" y="11851"/>
                  <a:pt x="4332" y="11851"/>
                  <a:pt x="4332" y="11851"/>
                </a:cubicBezTo>
                <a:cubicBezTo>
                  <a:pt x="4332" y="9749"/>
                  <a:pt x="4332" y="9749"/>
                  <a:pt x="4332" y="9749"/>
                </a:cubicBezTo>
                <a:cubicBezTo>
                  <a:pt x="17329" y="9749"/>
                  <a:pt x="17329" y="9749"/>
                  <a:pt x="17329" y="9749"/>
                </a:cubicBezTo>
                <a:lnTo>
                  <a:pt x="17329" y="11851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597" name="Freeform 153"/>
          <p:cNvSpPr/>
          <p:nvPr/>
        </p:nvSpPr>
        <p:spPr>
          <a:xfrm>
            <a:off x="2713946" y="5017475"/>
            <a:ext cx="205485" cy="17285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161" y="12335"/>
                </a:moveTo>
                <a:cubicBezTo>
                  <a:pt x="17748" y="1621"/>
                  <a:pt x="17748" y="1621"/>
                  <a:pt x="17748" y="1621"/>
                </a:cubicBezTo>
                <a:cubicBezTo>
                  <a:pt x="17309" y="579"/>
                  <a:pt x="16432" y="0"/>
                  <a:pt x="15554" y="0"/>
                </a:cubicBezTo>
                <a:cubicBezTo>
                  <a:pt x="13360" y="0"/>
                  <a:pt x="13360" y="0"/>
                  <a:pt x="13360" y="0"/>
                </a:cubicBezTo>
                <a:cubicBezTo>
                  <a:pt x="13799" y="6196"/>
                  <a:pt x="13799" y="6196"/>
                  <a:pt x="13799" y="6196"/>
                </a:cubicBezTo>
                <a:cubicBezTo>
                  <a:pt x="16870" y="6196"/>
                  <a:pt x="16870" y="6196"/>
                  <a:pt x="16870" y="6196"/>
                </a:cubicBezTo>
                <a:cubicBezTo>
                  <a:pt x="10776" y="12335"/>
                  <a:pt x="10776" y="12335"/>
                  <a:pt x="10776" y="12335"/>
                </a:cubicBezTo>
                <a:cubicBezTo>
                  <a:pt x="4778" y="6196"/>
                  <a:pt x="4778" y="6196"/>
                  <a:pt x="4778" y="6196"/>
                </a:cubicBezTo>
                <a:cubicBezTo>
                  <a:pt x="7801" y="6196"/>
                  <a:pt x="7801" y="6196"/>
                  <a:pt x="7801" y="6196"/>
                </a:cubicBezTo>
                <a:cubicBezTo>
                  <a:pt x="8191" y="0"/>
                  <a:pt x="8191" y="0"/>
                  <a:pt x="8191" y="0"/>
                </a:cubicBezTo>
                <a:cubicBezTo>
                  <a:pt x="6046" y="0"/>
                  <a:pt x="6046" y="0"/>
                  <a:pt x="6046" y="0"/>
                </a:cubicBezTo>
                <a:cubicBezTo>
                  <a:pt x="5217" y="0"/>
                  <a:pt x="4340" y="579"/>
                  <a:pt x="4340" y="1621"/>
                </a:cubicBezTo>
                <a:cubicBezTo>
                  <a:pt x="439" y="12335"/>
                  <a:pt x="439" y="12335"/>
                  <a:pt x="439" y="12335"/>
                </a:cubicBezTo>
                <a:cubicBezTo>
                  <a:pt x="0" y="12856"/>
                  <a:pt x="0" y="14419"/>
                  <a:pt x="0" y="14940"/>
                </a:cubicBezTo>
                <a:cubicBezTo>
                  <a:pt x="878" y="20616"/>
                  <a:pt x="878" y="20616"/>
                  <a:pt x="878" y="20616"/>
                </a:cubicBezTo>
                <a:cubicBezTo>
                  <a:pt x="878" y="21079"/>
                  <a:pt x="1755" y="21600"/>
                  <a:pt x="2194" y="21600"/>
                </a:cubicBezTo>
                <a:cubicBezTo>
                  <a:pt x="19455" y="21600"/>
                  <a:pt x="19455" y="21600"/>
                  <a:pt x="19455" y="21600"/>
                </a:cubicBezTo>
                <a:cubicBezTo>
                  <a:pt x="19893" y="21600"/>
                  <a:pt x="20771" y="21079"/>
                  <a:pt x="20771" y="20616"/>
                </a:cubicBezTo>
                <a:cubicBezTo>
                  <a:pt x="21600" y="14940"/>
                  <a:pt x="21600" y="14940"/>
                  <a:pt x="21600" y="14940"/>
                </a:cubicBezTo>
                <a:cubicBezTo>
                  <a:pt x="21600" y="14419"/>
                  <a:pt x="21600" y="12856"/>
                  <a:pt x="21161" y="12335"/>
                </a:cubicBezTo>
                <a:close/>
                <a:moveTo>
                  <a:pt x="19893" y="15925"/>
                </a:moveTo>
                <a:cubicBezTo>
                  <a:pt x="19455" y="18010"/>
                  <a:pt x="19455" y="18010"/>
                  <a:pt x="19455" y="18010"/>
                </a:cubicBezTo>
                <a:cubicBezTo>
                  <a:pt x="19455" y="19052"/>
                  <a:pt x="18577" y="19573"/>
                  <a:pt x="18138" y="19573"/>
                </a:cubicBezTo>
                <a:cubicBezTo>
                  <a:pt x="3462" y="19573"/>
                  <a:pt x="3462" y="19573"/>
                  <a:pt x="3462" y="19573"/>
                </a:cubicBezTo>
                <a:cubicBezTo>
                  <a:pt x="3023" y="19573"/>
                  <a:pt x="2194" y="19052"/>
                  <a:pt x="2194" y="18010"/>
                </a:cubicBezTo>
                <a:cubicBezTo>
                  <a:pt x="2194" y="15925"/>
                  <a:pt x="2194" y="15925"/>
                  <a:pt x="2194" y="15925"/>
                </a:cubicBezTo>
                <a:cubicBezTo>
                  <a:pt x="1755" y="15404"/>
                  <a:pt x="2194" y="14419"/>
                  <a:pt x="3023" y="14419"/>
                </a:cubicBezTo>
                <a:cubicBezTo>
                  <a:pt x="18577" y="14419"/>
                  <a:pt x="18577" y="14419"/>
                  <a:pt x="18577" y="14419"/>
                </a:cubicBezTo>
                <a:cubicBezTo>
                  <a:pt x="19455" y="14419"/>
                  <a:pt x="19893" y="15404"/>
                  <a:pt x="19893" y="15925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598" name="Freeform 165"/>
          <p:cNvSpPr/>
          <p:nvPr/>
        </p:nvSpPr>
        <p:spPr>
          <a:xfrm>
            <a:off x="1266900" y="1804366"/>
            <a:ext cx="229952" cy="15451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5024" y="3407"/>
                </a:moveTo>
                <a:lnTo>
                  <a:pt x="4224" y="3407"/>
                </a:lnTo>
                <a:lnTo>
                  <a:pt x="4224" y="0"/>
                </a:lnTo>
                <a:lnTo>
                  <a:pt x="0" y="5657"/>
                </a:lnTo>
                <a:lnTo>
                  <a:pt x="4224" y="10864"/>
                </a:lnTo>
                <a:lnTo>
                  <a:pt x="4224" y="7971"/>
                </a:lnTo>
                <a:lnTo>
                  <a:pt x="15024" y="7971"/>
                </a:lnTo>
                <a:lnTo>
                  <a:pt x="15024" y="3407"/>
                </a:lnTo>
                <a:close/>
                <a:moveTo>
                  <a:pt x="21600" y="16521"/>
                </a:moveTo>
                <a:lnTo>
                  <a:pt x="17332" y="11379"/>
                </a:lnTo>
                <a:lnTo>
                  <a:pt x="17332" y="14271"/>
                </a:lnTo>
                <a:lnTo>
                  <a:pt x="6532" y="14271"/>
                </a:lnTo>
                <a:lnTo>
                  <a:pt x="6532" y="18771"/>
                </a:lnTo>
                <a:lnTo>
                  <a:pt x="17332" y="18771"/>
                </a:lnTo>
                <a:lnTo>
                  <a:pt x="17332" y="21600"/>
                </a:lnTo>
                <a:lnTo>
                  <a:pt x="21600" y="16521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599" name="Freeform 10"/>
          <p:cNvSpPr/>
          <p:nvPr/>
        </p:nvSpPr>
        <p:spPr>
          <a:xfrm>
            <a:off x="7811589" y="3625841"/>
            <a:ext cx="228801" cy="2288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823" y="0"/>
                </a:moveTo>
                <a:cubicBezTo>
                  <a:pt x="4825" y="0"/>
                  <a:pt x="0" y="4790"/>
                  <a:pt x="0" y="10800"/>
                </a:cubicBezTo>
                <a:cubicBezTo>
                  <a:pt x="0" y="16810"/>
                  <a:pt x="4825" y="21600"/>
                  <a:pt x="10823" y="21600"/>
                </a:cubicBezTo>
                <a:cubicBezTo>
                  <a:pt x="16775" y="21600"/>
                  <a:pt x="21600" y="16810"/>
                  <a:pt x="21600" y="10800"/>
                </a:cubicBezTo>
                <a:cubicBezTo>
                  <a:pt x="21600" y="4790"/>
                  <a:pt x="16775" y="0"/>
                  <a:pt x="10823" y="0"/>
                </a:cubicBezTo>
                <a:close/>
                <a:moveTo>
                  <a:pt x="2796" y="10800"/>
                </a:moveTo>
                <a:cubicBezTo>
                  <a:pt x="2796" y="6372"/>
                  <a:pt x="6403" y="2802"/>
                  <a:pt x="10823" y="2802"/>
                </a:cubicBezTo>
                <a:cubicBezTo>
                  <a:pt x="12807" y="2802"/>
                  <a:pt x="14385" y="3570"/>
                  <a:pt x="16008" y="4383"/>
                </a:cubicBezTo>
                <a:cubicBezTo>
                  <a:pt x="4419" y="15997"/>
                  <a:pt x="4419" y="15997"/>
                  <a:pt x="4419" y="15997"/>
                </a:cubicBezTo>
                <a:cubicBezTo>
                  <a:pt x="3202" y="14822"/>
                  <a:pt x="2796" y="12788"/>
                  <a:pt x="2796" y="10800"/>
                </a:cubicBezTo>
                <a:close/>
                <a:moveTo>
                  <a:pt x="10823" y="19205"/>
                </a:moveTo>
                <a:cubicBezTo>
                  <a:pt x="8793" y="19205"/>
                  <a:pt x="7215" y="18392"/>
                  <a:pt x="5592" y="17217"/>
                </a:cubicBezTo>
                <a:cubicBezTo>
                  <a:pt x="17181" y="5603"/>
                  <a:pt x="17181" y="5603"/>
                  <a:pt x="17181" y="5603"/>
                </a:cubicBezTo>
                <a:cubicBezTo>
                  <a:pt x="18398" y="7185"/>
                  <a:pt x="18804" y="8767"/>
                  <a:pt x="18804" y="10800"/>
                </a:cubicBezTo>
                <a:cubicBezTo>
                  <a:pt x="18804" y="15590"/>
                  <a:pt x="15197" y="19205"/>
                  <a:pt x="10823" y="19205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600" name="Freeform 14"/>
          <p:cNvSpPr/>
          <p:nvPr/>
        </p:nvSpPr>
        <p:spPr>
          <a:xfrm>
            <a:off x="8641167" y="2660812"/>
            <a:ext cx="199353" cy="1993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567" y="0"/>
                </a:moveTo>
                <a:cubicBezTo>
                  <a:pt x="4558" y="0"/>
                  <a:pt x="0" y="4569"/>
                  <a:pt x="0" y="10592"/>
                </a:cubicBezTo>
                <a:cubicBezTo>
                  <a:pt x="0" y="16563"/>
                  <a:pt x="4558" y="21600"/>
                  <a:pt x="10567" y="21600"/>
                </a:cubicBezTo>
                <a:cubicBezTo>
                  <a:pt x="16524" y="21600"/>
                  <a:pt x="21600" y="16563"/>
                  <a:pt x="21600" y="10592"/>
                </a:cubicBezTo>
                <a:cubicBezTo>
                  <a:pt x="21600" y="4569"/>
                  <a:pt x="16524" y="0"/>
                  <a:pt x="10567" y="0"/>
                </a:cubicBezTo>
                <a:close/>
                <a:moveTo>
                  <a:pt x="11914" y="11942"/>
                </a:moveTo>
                <a:cubicBezTo>
                  <a:pt x="11914" y="17031"/>
                  <a:pt x="11914" y="17031"/>
                  <a:pt x="11914" y="17031"/>
                </a:cubicBezTo>
                <a:cubicBezTo>
                  <a:pt x="9168" y="17031"/>
                  <a:pt x="9168" y="17031"/>
                  <a:pt x="9168" y="17031"/>
                </a:cubicBezTo>
                <a:cubicBezTo>
                  <a:pt x="9168" y="11942"/>
                  <a:pt x="9168" y="11942"/>
                  <a:pt x="9168" y="11942"/>
                </a:cubicBezTo>
                <a:cubicBezTo>
                  <a:pt x="4092" y="11942"/>
                  <a:pt x="4092" y="11942"/>
                  <a:pt x="4092" y="11942"/>
                </a:cubicBezTo>
                <a:cubicBezTo>
                  <a:pt x="4092" y="9190"/>
                  <a:pt x="4092" y="9190"/>
                  <a:pt x="4092" y="9190"/>
                </a:cubicBezTo>
                <a:cubicBezTo>
                  <a:pt x="9168" y="9190"/>
                  <a:pt x="9168" y="9190"/>
                  <a:pt x="9168" y="9190"/>
                </a:cubicBezTo>
                <a:cubicBezTo>
                  <a:pt x="9168" y="4102"/>
                  <a:pt x="9168" y="4102"/>
                  <a:pt x="9168" y="4102"/>
                </a:cubicBezTo>
                <a:cubicBezTo>
                  <a:pt x="11914" y="4102"/>
                  <a:pt x="11914" y="4102"/>
                  <a:pt x="11914" y="4102"/>
                </a:cubicBezTo>
                <a:cubicBezTo>
                  <a:pt x="11914" y="9190"/>
                  <a:pt x="11914" y="9190"/>
                  <a:pt x="11914" y="9190"/>
                </a:cubicBezTo>
                <a:cubicBezTo>
                  <a:pt x="16938" y="9190"/>
                  <a:pt x="16938" y="9190"/>
                  <a:pt x="16938" y="9190"/>
                </a:cubicBezTo>
                <a:cubicBezTo>
                  <a:pt x="16938" y="11942"/>
                  <a:pt x="16938" y="11942"/>
                  <a:pt x="16938" y="11942"/>
                </a:cubicBezTo>
                <a:lnTo>
                  <a:pt x="11914" y="11942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601" name="Freeform 43"/>
          <p:cNvSpPr/>
          <p:nvPr/>
        </p:nvSpPr>
        <p:spPr>
          <a:xfrm>
            <a:off x="7836830" y="2704519"/>
            <a:ext cx="178316" cy="1825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cubicBezTo>
                  <a:pt x="0" y="3515"/>
                  <a:pt x="0" y="3515"/>
                  <a:pt x="0" y="3515"/>
                </a:cubicBezTo>
                <a:cubicBezTo>
                  <a:pt x="10335" y="3515"/>
                  <a:pt x="18523" y="11565"/>
                  <a:pt x="18523" y="21600"/>
                </a:cubicBezTo>
                <a:cubicBezTo>
                  <a:pt x="21600" y="21600"/>
                  <a:pt x="21600" y="21600"/>
                  <a:pt x="21600" y="21600"/>
                </a:cubicBezTo>
                <a:cubicBezTo>
                  <a:pt x="21600" y="9524"/>
                  <a:pt x="11903" y="0"/>
                  <a:pt x="0" y="0"/>
                </a:cubicBezTo>
                <a:close/>
                <a:moveTo>
                  <a:pt x="0" y="6520"/>
                </a:moveTo>
                <a:cubicBezTo>
                  <a:pt x="0" y="10035"/>
                  <a:pt x="0" y="10035"/>
                  <a:pt x="0" y="10035"/>
                </a:cubicBezTo>
                <a:cubicBezTo>
                  <a:pt x="6213" y="10035"/>
                  <a:pt x="11381" y="15080"/>
                  <a:pt x="11381" y="21600"/>
                </a:cubicBezTo>
                <a:cubicBezTo>
                  <a:pt x="14981" y="21600"/>
                  <a:pt x="14981" y="21600"/>
                  <a:pt x="14981" y="21600"/>
                </a:cubicBezTo>
                <a:cubicBezTo>
                  <a:pt x="14981" y="13039"/>
                  <a:pt x="8245" y="6520"/>
                  <a:pt x="0" y="6520"/>
                </a:cubicBezTo>
                <a:close/>
                <a:moveTo>
                  <a:pt x="3135" y="15080"/>
                </a:moveTo>
                <a:cubicBezTo>
                  <a:pt x="1568" y="15080"/>
                  <a:pt x="0" y="16611"/>
                  <a:pt x="0" y="18085"/>
                </a:cubicBezTo>
                <a:cubicBezTo>
                  <a:pt x="0" y="20126"/>
                  <a:pt x="1568" y="21600"/>
                  <a:pt x="3135" y="21600"/>
                </a:cubicBezTo>
                <a:cubicBezTo>
                  <a:pt x="5168" y="21600"/>
                  <a:pt x="6213" y="20126"/>
                  <a:pt x="6213" y="18085"/>
                </a:cubicBezTo>
                <a:cubicBezTo>
                  <a:pt x="6213" y="16611"/>
                  <a:pt x="5168" y="15080"/>
                  <a:pt x="3135" y="15080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602" name="Freeform 95"/>
          <p:cNvSpPr/>
          <p:nvPr/>
        </p:nvSpPr>
        <p:spPr>
          <a:xfrm>
            <a:off x="7815795" y="4115946"/>
            <a:ext cx="220386" cy="19514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2042" y="0"/>
                </a:moveTo>
                <a:cubicBezTo>
                  <a:pt x="7075" y="0"/>
                  <a:pt x="2905" y="4712"/>
                  <a:pt x="2905" y="10853"/>
                </a:cubicBezTo>
                <a:cubicBezTo>
                  <a:pt x="0" y="10853"/>
                  <a:pt x="0" y="10853"/>
                  <a:pt x="0" y="10853"/>
                </a:cubicBezTo>
                <a:cubicBezTo>
                  <a:pt x="4170" y="15988"/>
                  <a:pt x="4170" y="15988"/>
                  <a:pt x="4170" y="15988"/>
                </a:cubicBezTo>
                <a:cubicBezTo>
                  <a:pt x="8340" y="10853"/>
                  <a:pt x="8340" y="10853"/>
                  <a:pt x="8340" y="10853"/>
                </a:cubicBezTo>
                <a:cubicBezTo>
                  <a:pt x="4967" y="10853"/>
                  <a:pt x="4967" y="10853"/>
                  <a:pt x="4967" y="10853"/>
                </a:cubicBezTo>
                <a:cubicBezTo>
                  <a:pt x="5388" y="6565"/>
                  <a:pt x="8340" y="2806"/>
                  <a:pt x="12042" y="2806"/>
                </a:cubicBezTo>
                <a:cubicBezTo>
                  <a:pt x="16212" y="2806"/>
                  <a:pt x="19492" y="6565"/>
                  <a:pt x="19492" y="10853"/>
                </a:cubicBezTo>
                <a:cubicBezTo>
                  <a:pt x="19492" y="15512"/>
                  <a:pt x="16212" y="19271"/>
                  <a:pt x="12042" y="19271"/>
                </a:cubicBezTo>
                <a:cubicBezTo>
                  <a:pt x="10823" y="19271"/>
                  <a:pt x="9184" y="18318"/>
                  <a:pt x="7918" y="17365"/>
                </a:cubicBezTo>
                <a:cubicBezTo>
                  <a:pt x="6232" y="19271"/>
                  <a:pt x="6232" y="19271"/>
                  <a:pt x="6232" y="19271"/>
                </a:cubicBezTo>
                <a:cubicBezTo>
                  <a:pt x="7918" y="20700"/>
                  <a:pt x="9980" y="21600"/>
                  <a:pt x="12042" y="21600"/>
                </a:cubicBezTo>
                <a:cubicBezTo>
                  <a:pt x="17430" y="21600"/>
                  <a:pt x="21600" y="16888"/>
                  <a:pt x="21600" y="10853"/>
                </a:cubicBezTo>
                <a:cubicBezTo>
                  <a:pt x="21600" y="5188"/>
                  <a:pt x="17430" y="0"/>
                  <a:pt x="12042" y="0"/>
                </a:cubicBezTo>
                <a:close/>
                <a:moveTo>
                  <a:pt x="11245" y="5188"/>
                </a:moveTo>
                <a:cubicBezTo>
                  <a:pt x="11245" y="11276"/>
                  <a:pt x="11245" y="11276"/>
                  <a:pt x="11245" y="11276"/>
                </a:cubicBezTo>
                <a:cubicBezTo>
                  <a:pt x="14947" y="15512"/>
                  <a:pt x="14947" y="15512"/>
                  <a:pt x="14947" y="15512"/>
                </a:cubicBezTo>
                <a:cubicBezTo>
                  <a:pt x="16212" y="14082"/>
                  <a:pt x="16212" y="14082"/>
                  <a:pt x="16212" y="14082"/>
                </a:cubicBezTo>
                <a:cubicBezTo>
                  <a:pt x="12885" y="10853"/>
                  <a:pt x="12885" y="10853"/>
                  <a:pt x="12885" y="10853"/>
                </a:cubicBezTo>
                <a:cubicBezTo>
                  <a:pt x="12885" y="5188"/>
                  <a:pt x="12885" y="5188"/>
                  <a:pt x="12885" y="5188"/>
                </a:cubicBezTo>
                <a:lnTo>
                  <a:pt x="11245" y="5188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603" name="Freeform 125"/>
          <p:cNvSpPr/>
          <p:nvPr/>
        </p:nvSpPr>
        <p:spPr>
          <a:xfrm>
            <a:off x="7820004" y="3160976"/>
            <a:ext cx="211974" cy="2161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9411" y="0"/>
                </a:moveTo>
                <a:cubicBezTo>
                  <a:pt x="8222" y="0"/>
                  <a:pt x="8222" y="0"/>
                  <a:pt x="8222" y="0"/>
                </a:cubicBezTo>
                <a:cubicBezTo>
                  <a:pt x="6908" y="0"/>
                  <a:pt x="6032" y="1290"/>
                  <a:pt x="6032" y="2533"/>
                </a:cubicBezTo>
                <a:cubicBezTo>
                  <a:pt x="6032" y="5926"/>
                  <a:pt x="6032" y="5926"/>
                  <a:pt x="6032" y="5926"/>
                </a:cubicBezTo>
                <a:cubicBezTo>
                  <a:pt x="8222" y="5926"/>
                  <a:pt x="8222" y="5926"/>
                  <a:pt x="8222" y="5926"/>
                </a:cubicBezTo>
                <a:cubicBezTo>
                  <a:pt x="8222" y="2533"/>
                  <a:pt x="8222" y="2533"/>
                  <a:pt x="8222" y="2533"/>
                </a:cubicBezTo>
                <a:cubicBezTo>
                  <a:pt x="19411" y="2533"/>
                  <a:pt x="19411" y="2533"/>
                  <a:pt x="19411" y="2533"/>
                </a:cubicBezTo>
                <a:cubicBezTo>
                  <a:pt x="19411" y="19067"/>
                  <a:pt x="19411" y="19067"/>
                  <a:pt x="19411" y="19067"/>
                </a:cubicBezTo>
                <a:cubicBezTo>
                  <a:pt x="8222" y="19067"/>
                  <a:pt x="8222" y="19067"/>
                  <a:pt x="8222" y="19067"/>
                </a:cubicBezTo>
                <a:cubicBezTo>
                  <a:pt x="8222" y="16535"/>
                  <a:pt x="8222" y="16535"/>
                  <a:pt x="8222" y="16535"/>
                </a:cubicBezTo>
                <a:cubicBezTo>
                  <a:pt x="6032" y="16535"/>
                  <a:pt x="6032" y="16535"/>
                  <a:pt x="6032" y="16535"/>
                </a:cubicBezTo>
                <a:cubicBezTo>
                  <a:pt x="6032" y="19067"/>
                  <a:pt x="6032" y="19067"/>
                  <a:pt x="6032" y="19067"/>
                </a:cubicBezTo>
                <a:cubicBezTo>
                  <a:pt x="6032" y="20310"/>
                  <a:pt x="6908" y="21600"/>
                  <a:pt x="8222" y="21600"/>
                </a:cubicBezTo>
                <a:cubicBezTo>
                  <a:pt x="19411" y="21600"/>
                  <a:pt x="19411" y="21600"/>
                  <a:pt x="19411" y="21600"/>
                </a:cubicBezTo>
                <a:cubicBezTo>
                  <a:pt x="20676" y="21600"/>
                  <a:pt x="21600" y="20310"/>
                  <a:pt x="21600" y="19067"/>
                </a:cubicBezTo>
                <a:cubicBezTo>
                  <a:pt x="21600" y="2533"/>
                  <a:pt x="21600" y="2533"/>
                  <a:pt x="21600" y="2533"/>
                </a:cubicBezTo>
                <a:cubicBezTo>
                  <a:pt x="21600" y="1290"/>
                  <a:pt x="20676" y="0"/>
                  <a:pt x="19411" y="0"/>
                </a:cubicBezTo>
                <a:close/>
                <a:moveTo>
                  <a:pt x="10800" y="16104"/>
                </a:moveTo>
                <a:cubicBezTo>
                  <a:pt x="15519" y="11421"/>
                  <a:pt x="15519" y="11421"/>
                  <a:pt x="15519" y="11421"/>
                </a:cubicBezTo>
                <a:cubicBezTo>
                  <a:pt x="10800" y="6786"/>
                  <a:pt x="10800" y="6786"/>
                  <a:pt x="10800" y="6786"/>
                </a:cubicBezTo>
                <a:cubicBezTo>
                  <a:pt x="10800" y="9749"/>
                  <a:pt x="10800" y="9749"/>
                  <a:pt x="10800" y="9749"/>
                </a:cubicBezTo>
                <a:cubicBezTo>
                  <a:pt x="0" y="9749"/>
                  <a:pt x="0" y="9749"/>
                  <a:pt x="0" y="9749"/>
                </a:cubicBezTo>
                <a:cubicBezTo>
                  <a:pt x="0" y="13142"/>
                  <a:pt x="0" y="13142"/>
                  <a:pt x="0" y="13142"/>
                </a:cubicBezTo>
                <a:cubicBezTo>
                  <a:pt x="10800" y="13142"/>
                  <a:pt x="10800" y="13142"/>
                  <a:pt x="10800" y="13142"/>
                </a:cubicBezTo>
                <a:lnTo>
                  <a:pt x="10800" y="16104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604" name="Freeform 128"/>
          <p:cNvSpPr/>
          <p:nvPr/>
        </p:nvSpPr>
        <p:spPr>
          <a:xfrm>
            <a:off x="7339383" y="2684566"/>
            <a:ext cx="225693" cy="22255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306" h="21404" fill="norm" stroke="1" extrusionOk="0">
                <a:moveTo>
                  <a:pt x="5095" y="12534"/>
                </a:moveTo>
                <a:cubicBezTo>
                  <a:pt x="9071" y="16625"/>
                  <a:pt x="9071" y="16625"/>
                  <a:pt x="9071" y="16625"/>
                </a:cubicBezTo>
                <a:cubicBezTo>
                  <a:pt x="16301" y="8904"/>
                  <a:pt x="16301" y="8904"/>
                  <a:pt x="16301" y="8904"/>
                </a:cubicBezTo>
                <a:cubicBezTo>
                  <a:pt x="12280" y="4813"/>
                  <a:pt x="12280" y="4813"/>
                  <a:pt x="12280" y="4813"/>
                </a:cubicBezTo>
                <a:lnTo>
                  <a:pt x="5095" y="12534"/>
                </a:lnTo>
                <a:close/>
                <a:moveTo>
                  <a:pt x="20730" y="6836"/>
                </a:moveTo>
                <a:cubicBezTo>
                  <a:pt x="19103" y="5227"/>
                  <a:pt x="19103" y="5227"/>
                  <a:pt x="19103" y="5227"/>
                </a:cubicBezTo>
                <a:cubicBezTo>
                  <a:pt x="18696" y="5227"/>
                  <a:pt x="18335" y="5227"/>
                  <a:pt x="17928" y="5227"/>
                </a:cubicBezTo>
                <a:cubicBezTo>
                  <a:pt x="16708" y="5227"/>
                  <a:pt x="15940" y="4400"/>
                  <a:pt x="15940" y="3205"/>
                </a:cubicBezTo>
                <a:cubicBezTo>
                  <a:pt x="15940" y="2791"/>
                  <a:pt x="15940" y="2378"/>
                  <a:pt x="16301" y="1964"/>
                </a:cubicBezTo>
                <a:cubicBezTo>
                  <a:pt x="14313" y="310"/>
                  <a:pt x="14313" y="310"/>
                  <a:pt x="14313" y="310"/>
                </a:cubicBezTo>
                <a:cubicBezTo>
                  <a:pt x="13906" y="-104"/>
                  <a:pt x="13138" y="-104"/>
                  <a:pt x="12731" y="310"/>
                </a:cubicBezTo>
                <a:cubicBezTo>
                  <a:pt x="305" y="12948"/>
                  <a:pt x="305" y="12948"/>
                  <a:pt x="305" y="12948"/>
                </a:cubicBezTo>
                <a:cubicBezTo>
                  <a:pt x="-102" y="13362"/>
                  <a:pt x="-102" y="14189"/>
                  <a:pt x="305" y="14556"/>
                </a:cubicBezTo>
                <a:cubicBezTo>
                  <a:pt x="2293" y="16211"/>
                  <a:pt x="2293" y="16211"/>
                  <a:pt x="2293" y="16211"/>
                </a:cubicBezTo>
                <a:cubicBezTo>
                  <a:pt x="2293" y="15843"/>
                  <a:pt x="2700" y="15843"/>
                  <a:pt x="3106" y="15843"/>
                </a:cubicBezTo>
                <a:cubicBezTo>
                  <a:pt x="4688" y="15843"/>
                  <a:pt x="5501" y="17038"/>
                  <a:pt x="5501" y="18279"/>
                </a:cubicBezTo>
                <a:cubicBezTo>
                  <a:pt x="5501" y="18693"/>
                  <a:pt x="5501" y="19060"/>
                  <a:pt x="5095" y="19474"/>
                </a:cubicBezTo>
                <a:cubicBezTo>
                  <a:pt x="7083" y="21128"/>
                  <a:pt x="7083" y="21128"/>
                  <a:pt x="7083" y="21128"/>
                </a:cubicBezTo>
                <a:cubicBezTo>
                  <a:pt x="7490" y="21496"/>
                  <a:pt x="8303" y="21496"/>
                  <a:pt x="8710" y="21128"/>
                </a:cubicBezTo>
                <a:cubicBezTo>
                  <a:pt x="20730" y="8490"/>
                  <a:pt x="20730" y="8490"/>
                  <a:pt x="20730" y="8490"/>
                </a:cubicBezTo>
                <a:cubicBezTo>
                  <a:pt x="21498" y="8076"/>
                  <a:pt x="21498" y="7249"/>
                  <a:pt x="20730" y="6836"/>
                </a:cubicBezTo>
                <a:close/>
                <a:moveTo>
                  <a:pt x="9071" y="18279"/>
                </a:moveTo>
                <a:cubicBezTo>
                  <a:pt x="3106" y="12534"/>
                  <a:pt x="3106" y="12534"/>
                  <a:pt x="3106" y="12534"/>
                </a:cubicBezTo>
                <a:cubicBezTo>
                  <a:pt x="12280" y="3205"/>
                  <a:pt x="12280" y="3205"/>
                  <a:pt x="12280" y="3205"/>
                </a:cubicBezTo>
                <a:cubicBezTo>
                  <a:pt x="17928" y="8904"/>
                  <a:pt x="17928" y="8904"/>
                  <a:pt x="17928" y="8904"/>
                </a:cubicBezTo>
                <a:lnTo>
                  <a:pt x="9071" y="18279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605" name="Freeform 130"/>
          <p:cNvSpPr/>
          <p:nvPr/>
        </p:nvSpPr>
        <p:spPr>
          <a:xfrm>
            <a:off x="8187021" y="2725267"/>
            <a:ext cx="211976" cy="14256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0238" y="0"/>
                </a:moveTo>
                <a:cubicBezTo>
                  <a:pt x="9486" y="0"/>
                  <a:pt x="9486" y="0"/>
                  <a:pt x="9486" y="0"/>
                </a:cubicBezTo>
                <a:cubicBezTo>
                  <a:pt x="9486" y="8827"/>
                  <a:pt x="9486" y="8827"/>
                  <a:pt x="9486" y="8827"/>
                </a:cubicBezTo>
                <a:cubicBezTo>
                  <a:pt x="21600" y="8827"/>
                  <a:pt x="21600" y="8827"/>
                  <a:pt x="21600" y="8827"/>
                </a:cubicBezTo>
                <a:cubicBezTo>
                  <a:pt x="21600" y="1866"/>
                  <a:pt x="21600" y="1866"/>
                  <a:pt x="21600" y="1866"/>
                </a:cubicBezTo>
                <a:cubicBezTo>
                  <a:pt x="21600" y="1220"/>
                  <a:pt x="21114" y="0"/>
                  <a:pt x="20238" y="0"/>
                </a:cubicBezTo>
                <a:close/>
                <a:moveTo>
                  <a:pt x="0" y="19662"/>
                </a:moveTo>
                <a:cubicBezTo>
                  <a:pt x="0" y="20954"/>
                  <a:pt x="0" y="21600"/>
                  <a:pt x="876" y="21600"/>
                </a:cubicBezTo>
                <a:cubicBezTo>
                  <a:pt x="7346" y="21600"/>
                  <a:pt x="7346" y="21600"/>
                  <a:pt x="7346" y="21600"/>
                </a:cubicBezTo>
                <a:cubicBezTo>
                  <a:pt x="7346" y="12630"/>
                  <a:pt x="7346" y="12630"/>
                  <a:pt x="7346" y="12630"/>
                </a:cubicBezTo>
                <a:cubicBezTo>
                  <a:pt x="0" y="12630"/>
                  <a:pt x="0" y="12630"/>
                  <a:pt x="0" y="12630"/>
                </a:cubicBezTo>
                <a:lnTo>
                  <a:pt x="0" y="19662"/>
                </a:lnTo>
                <a:close/>
                <a:moveTo>
                  <a:pt x="9486" y="21600"/>
                </a:moveTo>
                <a:cubicBezTo>
                  <a:pt x="20238" y="21600"/>
                  <a:pt x="20238" y="21600"/>
                  <a:pt x="20238" y="21600"/>
                </a:cubicBezTo>
                <a:cubicBezTo>
                  <a:pt x="21114" y="21600"/>
                  <a:pt x="21600" y="20954"/>
                  <a:pt x="21600" y="19662"/>
                </a:cubicBezTo>
                <a:cubicBezTo>
                  <a:pt x="21600" y="12630"/>
                  <a:pt x="21600" y="12630"/>
                  <a:pt x="21600" y="12630"/>
                </a:cubicBezTo>
                <a:cubicBezTo>
                  <a:pt x="9486" y="12630"/>
                  <a:pt x="9486" y="12630"/>
                  <a:pt x="9486" y="12630"/>
                </a:cubicBezTo>
                <a:lnTo>
                  <a:pt x="9486" y="21600"/>
                </a:lnTo>
                <a:close/>
                <a:moveTo>
                  <a:pt x="0" y="1866"/>
                </a:moveTo>
                <a:cubicBezTo>
                  <a:pt x="0" y="8827"/>
                  <a:pt x="0" y="8827"/>
                  <a:pt x="0" y="8827"/>
                </a:cubicBezTo>
                <a:cubicBezTo>
                  <a:pt x="7346" y="8827"/>
                  <a:pt x="7346" y="8827"/>
                  <a:pt x="7346" y="8827"/>
                </a:cubicBezTo>
                <a:cubicBezTo>
                  <a:pt x="7346" y="0"/>
                  <a:pt x="7346" y="0"/>
                  <a:pt x="7346" y="0"/>
                </a:cubicBezTo>
                <a:cubicBezTo>
                  <a:pt x="876" y="0"/>
                  <a:pt x="876" y="0"/>
                  <a:pt x="876" y="0"/>
                </a:cubicBezTo>
                <a:cubicBezTo>
                  <a:pt x="0" y="0"/>
                  <a:pt x="0" y="1220"/>
                  <a:pt x="0" y="1866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606" name="Freeform 138"/>
          <p:cNvSpPr/>
          <p:nvPr/>
        </p:nvSpPr>
        <p:spPr>
          <a:xfrm>
            <a:off x="7338310" y="4606052"/>
            <a:ext cx="228801" cy="16359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2755"/>
                </a:moveTo>
                <a:cubicBezTo>
                  <a:pt x="21600" y="1064"/>
                  <a:pt x="21600" y="1064"/>
                  <a:pt x="21600" y="1064"/>
                </a:cubicBezTo>
                <a:cubicBezTo>
                  <a:pt x="21600" y="563"/>
                  <a:pt x="21193" y="0"/>
                  <a:pt x="20832" y="0"/>
                </a:cubicBezTo>
                <a:cubicBezTo>
                  <a:pt x="813" y="0"/>
                  <a:pt x="813" y="0"/>
                  <a:pt x="813" y="0"/>
                </a:cubicBezTo>
                <a:cubicBezTo>
                  <a:pt x="407" y="0"/>
                  <a:pt x="0" y="563"/>
                  <a:pt x="0" y="1064"/>
                </a:cubicBezTo>
                <a:cubicBezTo>
                  <a:pt x="0" y="2755"/>
                  <a:pt x="0" y="2755"/>
                  <a:pt x="0" y="2755"/>
                </a:cubicBezTo>
                <a:cubicBezTo>
                  <a:pt x="1988" y="2755"/>
                  <a:pt x="1988" y="2755"/>
                  <a:pt x="1988" y="2755"/>
                </a:cubicBezTo>
                <a:cubicBezTo>
                  <a:pt x="1988" y="6073"/>
                  <a:pt x="1988" y="6073"/>
                  <a:pt x="1988" y="6073"/>
                </a:cubicBezTo>
                <a:cubicBezTo>
                  <a:pt x="0" y="6073"/>
                  <a:pt x="0" y="6073"/>
                  <a:pt x="0" y="6073"/>
                </a:cubicBezTo>
                <a:cubicBezTo>
                  <a:pt x="0" y="9391"/>
                  <a:pt x="0" y="9391"/>
                  <a:pt x="0" y="9391"/>
                </a:cubicBezTo>
                <a:cubicBezTo>
                  <a:pt x="1988" y="9391"/>
                  <a:pt x="1988" y="9391"/>
                  <a:pt x="1988" y="9391"/>
                </a:cubicBezTo>
                <a:cubicBezTo>
                  <a:pt x="1988" y="12146"/>
                  <a:pt x="1988" y="12146"/>
                  <a:pt x="1988" y="12146"/>
                </a:cubicBezTo>
                <a:cubicBezTo>
                  <a:pt x="0" y="12146"/>
                  <a:pt x="0" y="12146"/>
                  <a:pt x="0" y="12146"/>
                </a:cubicBezTo>
                <a:cubicBezTo>
                  <a:pt x="0" y="15464"/>
                  <a:pt x="0" y="15464"/>
                  <a:pt x="0" y="15464"/>
                </a:cubicBezTo>
                <a:cubicBezTo>
                  <a:pt x="1988" y="15464"/>
                  <a:pt x="1988" y="15464"/>
                  <a:pt x="1988" y="15464"/>
                </a:cubicBezTo>
                <a:cubicBezTo>
                  <a:pt x="1988" y="18282"/>
                  <a:pt x="1988" y="18282"/>
                  <a:pt x="1988" y="18282"/>
                </a:cubicBezTo>
                <a:cubicBezTo>
                  <a:pt x="0" y="18282"/>
                  <a:pt x="0" y="18282"/>
                  <a:pt x="0" y="18282"/>
                </a:cubicBezTo>
                <a:cubicBezTo>
                  <a:pt x="0" y="20536"/>
                  <a:pt x="0" y="20536"/>
                  <a:pt x="0" y="20536"/>
                </a:cubicBezTo>
                <a:cubicBezTo>
                  <a:pt x="0" y="21099"/>
                  <a:pt x="407" y="21600"/>
                  <a:pt x="813" y="21600"/>
                </a:cubicBezTo>
                <a:cubicBezTo>
                  <a:pt x="20832" y="21600"/>
                  <a:pt x="20832" y="21600"/>
                  <a:pt x="20832" y="21600"/>
                </a:cubicBezTo>
                <a:cubicBezTo>
                  <a:pt x="21193" y="21600"/>
                  <a:pt x="21600" y="21099"/>
                  <a:pt x="21600" y="20536"/>
                </a:cubicBezTo>
                <a:cubicBezTo>
                  <a:pt x="21600" y="18282"/>
                  <a:pt x="21600" y="18282"/>
                  <a:pt x="21600" y="18282"/>
                </a:cubicBezTo>
                <a:cubicBezTo>
                  <a:pt x="19612" y="18282"/>
                  <a:pt x="19612" y="18282"/>
                  <a:pt x="19612" y="18282"/>
                </a:cubicBezTo>
                <a:cubicBezTo>
                  <a:pt x="19612" y="15464"/>
                  <a:pt x="19612" y="15464"/>
                  <a:pt x="19612" y="15464"/>
                </a:cubicBezTo>
                <a:cubicBezTo>
                  <a:pt x="21600" y="15464"/>
                  <a:pt x="21600" y="15464"/>
                  <a:pt x="21600" y="15464"/>
                </a:cubicBezTo>
                <a:cubicBezTo>
                  <a:pt x="21600" y="12146"/>
                  <a:pt x="21600" y="12146"/>
                  <a:pt x="21600" y="12146"/>
                </a:cubicBezTo>
                <a:cubicBezTo>
                  <a:pt x="19612" y="12146"/>
                  <a:pt x="19612" y="12146"/>
                  <a:pt x="19612" y="12146"/>
                </a:cubicBezTo>
                <a:cubicBezTo>
                  <a:pt x="19612" y="9391"/>
                  <a:pt x="19612" y="9391"/>
                  <a:pt x="19612" y="9391"/>
                </a:cubicBezTo>
                <a:cubicBezTo>
                  <a:pt x="21600" y="9391"/>
                  <a:pt x="21600" y="9391"/>
                  <a:pt x="21600" y="9391"/>
                </a:cubicBezTo>
                <a:cubicBezTo>
                  <a:pt x="21600" y="6073"/>
                  <a:pt x="21600" y="6073"/>
                  <a:pt x="21600" y="6073"/>
                </a:cubicBezTo>
                <a:cubicBezTo>
                  <a:pt x="19612" y="6073"/>
                  <a:pt x="19612" y="6073"/>
                  <a:pt x="19612" y="6073"/>
                </a:cubicBezTo>
                <a:cubicBezTo>
                  <a:pt x="19612" y="2755"/>
                  <a:pt x="19612" y="2755"/>
                  <a:pt x="19612" y="2755"/>
                </a:cubicBezTo>
                <a:lnTo>
                  <a:pt x="21600" y="2755"/>
                </a:lnTo>
                <a:close/>
                <a:moveTo>
                  <a:pt x="8405" y="15464"/>
                </a:moveTo>
                <a:cubicBezTo>
                  <a:pt x="8405" y="6073"/>
                  <a:pt x="8405" y="6073"/>
                  <a:pt x="8405" y="6073"/>
                </a:cubicBezTo>
                <a:cubicBezTo>
                  <a:pt x="14008" y="10518"/>
                  <a:pt x="14008" y="10518"/>
                  <a:pt x="14008" y="10518"/>
                </a:cubicBezTo>
                <a:lnTo>
                  <a:pt x="8405" y="15464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607" name="Freeform 140"/>
          <p:cNvSpPr/>
          <p:nvPr/>
        </p:nvSpPr>
        <p:spPr>
          <a:xfrm>
            <a:off x="7841036" y="4580809"/>
            <a:ext cx="169904" cy="2161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8375" y="0"/>
                </a:moveTo>
                <a:cubicBezTo>
                  <a:pt x="3225" y="0"/>
                  <a:pt x="3225" y="0"/>
                  <a:pt x="3225" y="0"/>
                </a:cubicBezTo>
                <a:cubicBezTo>
                  <a:pt x="1643" y="0"/>
                  <a:pt x="0" y="1290"/>
                  <a:pt x="0" y="2581"/>
                </a:cubicBezTo>
                <a:cubicBezTo>
                  <a:pt x="0" y="19067"/>
                  <a:pt x="0" y="19067"/>
                  <a:pt x="0" y="19067"/>
                </a:cubicBezTo>
                <a:cubicBezTo>
                  <a:pt x="0" y="20358"/>
                  <a:pt x="1643" y="21600"/>
                  <a:pt x="3225" y="21600"/>
                </a:cubicBezTo>
                <a:cubicBezTo>
                  <a:pt x="18375" y="21600"/>
                  <a:pt x="18375" y="21600"/>
                  <a:pt x="18375" y="21600"/>
                </a:cubicBezTo>
                <a:cubicBezTo>
                  <a:pt x="19957" y="21600"/>
                  <a:pt x="21600" y="20358"/>
                  <a:pt x="21600" y="19067"/>
                </a:cubicBezTo>
                <a:cubicBezTo>
                  <a:pt x="21600" y="2581"/>
                  <a:pt x="21600" y="2581"/>
                  <a:pt x="21600" y="2581"/>
                </a:cubicBezTo>
                <a:cubicBezTo>
                  <a:pt x="21600" y="1290"/>
                  <a:pt x="19957" y="0"/>
                  <a:pt x="18375" y="0"/>
                </a:cubicBezTo>
                <a:close/>
                <a:moveTo>
                  <a:pt x="15150" y="11421"/>
                </a:moveTo>
                <a:cubicBezTo>
                  <a:pt x="14603" y="11851"/>
                  <a:pt x="14603" y="11421"/>
                  <a:pt x="14603" y="11421"/>
                </a:cubicBezTo>
                <a:cubicBezTo>
                  <a:pt x="14603" y="10609"/>
                  <a:pt x="14603" y="8888"/>
                  <a:pt x="12412" y="8506"/>
                </a:cubicBezTo>
                <a:cubicBezTo>
                  <a:pt x="12412" y="14384"/>
                  <a:pt x="12412" y="14384"/>
                  <a:pt x="12412" y="14384"/>
                </a:cubicBezTo>
                <a:cubicBezTo>
                  <a:pt x="12412" y="15722"/>
                  <a:pt x="11926" y="16535"/>
                  <a:pt x="9735" y="16917"/>
                </a:cubicBezTo>
                <a:cubicBezTo>
                  <a:pt x="8092" y="17395"/>
                  <a:pt x="5963" y="16917"/>
                  <a:pt x="5415" y="16152"/>
                </a:cubicBezTo>
                <a:cubicBezTo>
                  <a:pt x="5415" y="14814"/>
                  <a:pt x="6510" y="13572"/>
                  <a:pt x="8092" y="13142"/>
                </a:cubicBezTo>
                <a:cubicBezTo>
                  <a:pt x="8701" y="13142"/>
                  <a:pt x="9735" y="13142"/>
                  <a:pt x="10830" y="13142"/>
                </a:cubicBezTo>
                <a:cubicBezTo>
                  <a:pt x="10830" y="4683"/>
                  <a:pt x="10830" y="4683"/>
                  <a:pt x="10830" y="4683"/>
                </a:cubicBezTo>
                <a:cubicBezTo>
                  <a:pt x="12412" y="4683"/>
                  <a:pt x="12412" y="4683"/>
                  <a:pt x="12412" y="4683"/>
                </a:cubicBezTo>
                <a:cubicBezTo>
                  <a:pt x="12412" y="5973"/>
                  <a:pt x="17828" y="8076"/>
                  <a:pt x="15150" y="11421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608" name="Freeform 150"/>
          <p:cNvSpPr/>
          <p:nvPr/>
        </p:nvSpPr>
        <p:spPr>
          <a:xfrm>
            <a:off x="7346725" y="3160976"/>
            <a:ext cx="211975" cy="2161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2043" y="19067"/>
                </a:moveTo>
                <a:cubicBezTo>
                  <a:pt x="2145" y="19067"/>
                  <a:pt x="2145" y="19067"/>
                  <a:pt x="2145" y="19067"/>
                </a:cubicBezTo>
                <a:cubicBezTo>
                  <a:pt x="2145" y="2533"/>
                  <a:pt x="2145" y="2533"/>
                  <a:pt x="2145" y="2533"/>
                </a:cubicBezTo>
                <a:cubicBezTo>
                  <a:pt x="12043" y="2533"/>
                  <a:pt x="12043" y="2533"/>
                  <a:pt x="12043" y="2533"/>
                </a:cubicBezTo>
                <a:cubicBezTo>
                  <a:pt x="12043" y="5926"/>
                  <a:pt x="12043" y="5926"/>
                  <a:pt x="12043" y="5926"/>
                </a:cubicBezTo>
                <a:cubicBezTo>
                  <a:pt x="14237" y="5926"/>
                  <a:pt x="14237" y="5926"/>
                  <a:pt x="14237" y="5926"/>
                </a:cubicBezTo>
                <a:cubicBezTo>
                  <a:pt x="14237" y="2533"/>
                  <a:pt x="14237" y="2533"/>
                  <a:pt x="14237" y="2533"/>
                </a:cubicBezTo>
                <a:cubicBezTo>
                  <a:pt x="14237" y="1290"/>
                  <a:pt x="13409" y="0"/>
                  <a:pt x="12043" y="0"/>
                </a:cubicBezTo>
                <a:cubicBezTo>
                  <a:pt x="2145" y="0"/>
                  <a:pt x="2145" y="0"/>
                  <a:pt x="2145" y="0"/>
                </a:cubicBezTo>
                <a:cubicBezTo>
                  <a:pt x="878" y="0"/>
                  <a:pt x="0" y="1290"/>
                  <a:pt x="0" y="2533"/>
                </a:cubicBezTo>
                <a:cubicBezTo>
                  <a:pt x="0" y="19067"/>
                  <a:pt x="0" y="19067"/>
                  <a:pt x="0" y="19067"/>
                </a:cubicBezTo>
                <a:cubicBezTo>
                  <a:pt x="0" y="20310"/>
                  <a:pt x="878" y="21600"/>
                  <a:pt x="2145" y="21600"/>
                </a:cubicBezTo>
                <a:cubicBezTo>
                  <a:pt x="12043" y="21600"/>
                  <a:pt x="12043" y="21600"/>
                  <a:pt x="12043" y="21600"/>
                </a:cubicBezTo>
                <a:cubicBezTo>
                  <a:pt x="13409" y="21600"/>
                  <a:pt x="14237" y="20310"/>
                  <a:pt x="14237" y="19067"/>
                </a:cubicBezTo>
                <a:cubicBezTo>
                  <a:pt x="14237" y="16535"/>
                  <a:pt x="14237" y="16535"/>
                  <a:pt x="14237" y="16535"/>
                </a:cubicBezTo>
                <a:cubicBezTo>
                  <a:pt x="12043" y="16535"/>
                  <a:pt x="12043" y="16535"/>
                  <a:pt x="12043" y="16535"/>
                </a:cubicBezTo>
                <a:lnTo>
                  <a:pt x="12043" y="19067"/>
                </a:lnTo>
                <a:close/>
                <a:moveTo>
                  <a:pt x="21600" y="11421"/>
                </a:moveTo>
                <a:cubicBezTo>
                  <a:pt x="16822" y="6786"/>
                  <a:pt x="16822" y="6786"/>
                  <a:pt x="16822" y="6786"/>
                </a:cubicBezTo>
                <a:cubicBezTo>
                  <a:pt x="16822" y="9749"/>
                  <a:pt x="16822" y="9749"/>
                  <a:pt x="16822" y="9749"/>
                </a:cubicBezTo>
                <a:cubicBezTo>
                  <a:pt x="6046" y="9749"/>
                  <a:pt x="6046" y="9749"/>
                  <a:pt x="6046" y="9749"/>
                </a:cubicBezTo>
                <a:cubicBezTo>
                  <a:pt x="6046" y="13142"/>
                  <a:pt x="6046" y="13142"/>
                  <a:pt x="6046" y="13142"/>
                </a:cubicBezTo>
                <a:cubicBezTo>
                  <a:pt x="16822" y="13142"/>
                  <a:pt x="16822" y="13142"/>
                  <a:pt x="16822" y="13142"/>
                </a:cubicBezTo>
                <a:cubicBezTo>
                  <a:pt x="16822" y="16104"/>
                  <a:pt x="16822" y="16104"/>
                  <a:pt x="16822" y="16104"/>
                </a:cubicBezTo>
                <a:lnTo>
                  <a:pt x="21600" y="11421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609" name="Freeform 157"/>
          <p:cNvSpPr/>
          <p:nvPr/>
        </p:nvSpPr>
        <p:spPr>
          <a:xfrm>
            <a:off x="7346725" y="4145393"/>
            <a:ext cx="211975" cy="1383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9406" y="3921"/>
                </a:moveTo>
                <a:cubicBezTo>
                  <a:pt x="14676" y="3921"/>
                  <a:pt x="14676" y="3921"/>
                  <a:pt x="14676" y="3921"/>
                </a:cubicBezTo>
                <a:cubicBezTo>
                  <a:pt x="14676" y="9173"/>
                  <a:pt x="14676" y="9173"/>
                  <a:pt x="14676" y="9173"/>
                </a:cubicBezTo>
                <a:cubicBezTo>
                  <a:pt x="18138" y="9173"/>
                  <a:pt x="18138" y="9173"/>
                  <a:pt x="18138" y="9173"/>
                </a:cubicBezTo>
                <a:cubicBezTo>
                  <a:pt x="18138" y="16348"/>
                  <a:pt x="18138" y="16348"/>
                  <a:pt x="18138" y="16348"/>
                </a:cubicBezTo>
                <a:cubicBezTo>
                  <a:pt x="3462" y="16348"/>
                  <a:pt x="3462" y="16348"/>
                  <a:pt x="3462" y="16348"/>
                </a:cubicBezTo>
                <a:cubicBezTo>
                  <a:pt x="3462" y="9173"/>
                  <a:pt x="3462" y="9173"/>
                  <a:pt x="3462" y="9173"/>
                </a:cubicBezTo>
                <a:cubicBezTo>
                  <a:pt x="8191" y="9173"/>
                  <a:pt x="8191" y="9173"/>
                  <a:pt x="8191" y="9173"/>
                </a:cubicBezTo>
                <a:cubicBezTo>
                  <a:pt x="8191" y="13093"/>
                  <a:pt x="8191" y="13093"/>
                  <a:pt x="8191" y="13093"/>
                </a:cubicBezTo>
                <a:cubicBezTo>
                  <a:pt x="13409" y="6584"/>
                  <a:pt x="13409" y="6584"/>
                  <a:pt x="13409" y="6584"/>
                </a:cubicBezTo>
                <a:cubicBezTo>
                  <a:pt x="8191" y="0"/>
                  <a:pt x="8191" y="0"/>
                  <a:pt x="8191" y="0"/>
                </a:cubicBezTo>
                <a:cubicBezTo>
                  <a:pt x="8191" y="3921"/>
                  <a:pt x="8191" y="3921"/>
                  <a:pt x="8191" y="3921"/>
                </a:cubicBezTo>
                <a:cubicBezTo>
                  <a:pt x="2145" y="3921"/>
                  <a:pt x="2145" y="3921"/>
                  <a:pt x="2145" y="3921"/>
                </a:cubicBezTo>
                <a:cubicBezTo>
                  <a:pt x="878" y="3921"/>
                  <a:pt x="0" y="5252"/>
                  <a:pt x="0" y="7175"/>
                </a:cubicBezTo>
                <a:cubicBezTo>
                  <a:pt x="0" y="18345"/>
                  <a:pt x="0" y="18345"/>
                  <a:pt x="0" y="18345"/>
                </a:cubicBezTo>
                <a:cubicBezTo>
                  <a:pt x="0" y="20268"/>
                  <a:pt x="878" y="21600"/>
                  <a:pt x="2145" y="21600"/>
                </a:cubicBezTo>
                <a:cubicBezTo>
                  <a:pt x="19406" y="21600"/>
                  <a:pt x="19406" y="21600"/>
                  <a:pt x="19406" y="21600"/>
                </a:cubicBezTo>
                <a:cubicBezTo>
                  <a:pt x="20722" y="21600"/>
                  <a:pt x="21600" y="20268"/>
                  <a:pt x="21600" y="18345"/>
                </a:cubicBezTo>
                <a:cubicBezTo>
                  <a:pt x="21600" y="7175"/>
                  <a:pt x="21600" y="7175"/>
                  <a:pt x="21600" y="7175"/>
                </a:cubicBezTo>
                <a:cubicBezTo>
                  <a:pt x="21600" y="5252"/>
                  <a:pt x="20722" y="3921"/>
                  <a:pt x="19406" y="3921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610" name="Freeform 162"/>
          <p:cNvSpPr/>
          <p:nvPr/>
        </p:nvSpPr>
        <p:spPr>
          <a:xfrm>
            <a:off x="8672924" y="3177512"/>
            <a:ext cx="186731" cy="18883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9163" y="0"/>
                </a:moveTo>
                <a:cubicBezTo>
                  <a:pt x="2437" y="0"/>
                  <a:pt x="2437" y="0"/>
                  <a:pt x="2437" y="0"/>
                </a:cubicBezTo>
                <a:cubicBezTo>
                  <a:pt x="997" y="0"/>
                  <a:pt x="0" y="923"/>
                  <a:pt x="0" y="2876"/>
                </a:cubicBezTo>
                <a:cubicBezTo>
                  <a:pt x="0" y="18724"/>
                  <a:pt x="0" y="18724"/>
                  <a:pt x="0" y="18724"/>
                </a:cubicBezTo>
                <a:cubicBezTo>
                  <a:pt x="0" y="20189"/>
                  <a:pt x="997" y="21600"/>
                  <a:pt x="2437" y="21600"/>
                </a:cubicBezTo>
                <a:cubicBezTo>
                  <a:pt x="19163" y="21600"/>
                  <a:pt x="19163" y="21600"/>
                  <a:pt x="19163" y="21600"/>
                </a:cubicBezTo>
                <a:cubicBezTo>
                  <a:pt x="20658" y="21600"/>
                  <a:pt x="21600" y="20189"/>
                  <a:pt x="21600" y="18724"/>
                </a:cubicBezTo>
                <a:cubicBezTo>
                  <a:pt x="21600" y="2876"/>
                  <a:pt x="21600" y="2876"/>
                  <a:pt x="21600" y="2876"/>
                </a:cubicBezTo>
                <a:cubicBezTo>
                  <a:pt x="21600" y="923"/>
                  <a:pt x="20658" y="0"/>
                  <a:pt x="19163" y="0"/>
                </a:cubicBezTo>
                <a:close/>
                <a:moveTo>
                  <a:pt x="17668" y="11994"/>
                </a:moveTo>
                <a:cubicBezTo>
                  <a:pt x="12295" y="11994"/>
                  <a:pt x="12295" y="11994"/>
                  <a:pt x="12295" y="11994"/>
                </a:cubicBezTo>
                <a:cubicBezTo>
                  <a:pt x="12295" y="17313"/>
                  <a:pt x="12295" y="17313"/>
                  <a:pt x="12295" y="17313"/>
                </a:cubicBezTo>
                <a:cubicBezTo>
                  <a:pt x="9360" y="17313"/>
                  <a:pt x="9360" y="17313"/>
                  <a:pt x="9360" y="17313"/>
                </a:cubicBezTo>
                <a:cubicBezTo>
                  <a:pt x="9360" y="11994"/>
                  <a:pt x="9360" y="11994"/>
                  <a:pt x="9360" y="11994"/>
                </a:cubicBezTo>
                <a:cubicBezTo>
                  <a:pt x="3932" y="11994"/>
                  <a:pt x="3932" y="11994"/>
                  <a:pt x="3932" y="11994"/>
                </a:cubicBezTo>
                <a:cubicBezTo>
                  <a:pt x="3932" y="9606"/>
                  <a:pt x="3932" y="9606"/>
                  <a:pt x="3932" y="9606"/>
                </a:cubicBezTo>
                <a:cubicBezTo>
                  <a:pt x="9360" y="9606"/>
                  <a:pt x="9360" y="9606"/>
                  <a:pt x="9360" y="9606"/>
                </a:cubicBezTo>
                <a:cubicBezTo>
                  <a:pt x="9360" y="3799"/>
                  <a:pt x="9360" y="3799"/>
                  <a:pt x="9360" y="3799"/>
                </a:cubicBezTo>
                <a:cubicBezTo>
                  <a:pt x="12295" y="3799"/>
                  <a:pt x="12295" y="3799"/>
                  <a:pt x="12295" y="3799"/>
                </a:cubicBezTo>
                <a:cubicBezTo>
                  <a:pt x="12295" y="9606"/>
                  <a:pt x="12295" y="9606"/>
                  <a:pt x="12295" y="9606"/>
                </a:cubicBezTo>
                <a:cubicBezTo>
                  <a:pt x="17668" y="9606"/>
                  <a:pt x="17668" y="9606"/>
                  <a:pt x="17668" y="9606"/>
                </a:cubicBezTo>
                <a:lnTo>
                  <a:pt x="17668" y="11994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611" name="Freeform 163"/>
          <p:cNvSpPr/>
          <p:nvPr/>
        </p:nvSpPr>
        <p:spPr>
          <a:xfrm>
            <a:off x="8199645" y="3177512"/>
            <a:ext cx="184631" cy="18883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9157" y="0"/>
                </a:moveTo>
                <a:cubicBezTo>
                  <a:pt x="2443" y="0"/>
                  <a:pt x="2443" y="0"/>
                  <a:pt x="2443" y="0"/>
                </a:cubicBezTo>
                <a:cubicBezTo>
                  <a:pt x="944" y="0"/>
                  <a:pt x="0" y="923"/>
                  <a:pt x="0" y="2876"/>
                </a:cubicBezTo>
                <a:cubicBezTo>
                  <a:pt x="0" y="18724"/>
                  <a:pt x="0" y="18724"/>
                  <a:pt x="0" y="18724"/>
                </a:cubicBezTo>
                <a:cubicBezTo>
                  <a:pt x="0" y="20189"/>
                  <a:pt x="944" y="21600"/>
                  <a:pt x="2443" y="21600"/>
                </a:cubicBezTo>
                <a:cubicBezTo>
                  <a:pt x="19157" y="21600"/>
                  <a:pt x="19157" y="21600"/>
                  <a:pt x="19157" y="21600"/>
                </a:cubicBezTo>
                <a:cubicBezTo>
                  <a:pt x="20656" y="21600"/>
                  <a:pt x="21600" y="20189"/>
                  <a:pt x="21600" y="18724"/>
                </a:cubicBezTo>
                <a:cubicBezTo>
                  <a:pt x="21600" y="2876"/>
                  <a:pt x="21600" y="2876"/>
                  <a:pt x="21600" y="2876"/>
                </a:cubicBezTo>
                <a:cubicBezTo>
                  <a:pt x="21600" y="923"/>
                  <a:pt x="20656" y="0"/>
                  <a:pt x="19157" y="0"/>
                </a:cubicBezTo>
                <a:close/>
                <a:moveTo>
                  <a:pt x="17713" y="11994"/>
                </a:moveTo>
                <a:cubicBezTo>
                  <a:pt x="3887" y="11994"/>
                  <a:pt x="3887" y="11994"/>
                  <a:pt x="3887" y="11994"/>
                </a:cubicBezTo>
                <a:cubicBezTo>
                  <a:pt x="3887" y="9606"/>
                  <a:pt x="3887" y="9606"/>
                  <a:pt x="3887" y="9606"/>
                </a:cubicBezTo>
                <a:cubicBezTo>
                  <a:pt x="17713" y="9606"/>
                  <a:pt x="17713" y="9606"/>
                  <a:pt x="17713" y="9606"/>
                </a:cubicBezTo>
                <a:lnTo>
                  <a:pt x="17713" y="11994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612" name="Freeform 164"/>
          <p:cNvSpPr/>
          <p:nvPr/>
        </p:nvSpPr>
        <p:spPr>
          <a:xfrm>
            <a:off x="7371967" y="3665801"/>
            <a:ext cx="186731" cy="18884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9108" y="0"/>
                </a:moveTo>
                <a:cubicBezTo>
                  <a:pt x="2437" y="0"/>
                  <a:pt x="2437" y="0"/>
                  <a:pt x="2437" y="0"/>
                </a:cubicBezTo>
                <a:cubicBezTo>
                  <a:pt x="997" y="0"/>
                  <a:pt x="0" y="923"/>
                  <a:pt x="0" y="2876"/>
                </a:cubicBezTo>
                <a:cubicBezTo>
                  <a:pt x="0" y="18724"/>
                  <a:pt x="0" y="18724"/>
                  <a:pt x="0" y="18724"/>
                </a:cubicBezTo>
                <a:cubicBezTo>
                  <a:pt x="0" y="20189"/>
                  <a:pt x="997" y="21600"/>
                  <a:pt x="2437" y="21600"/>
                </a:cubicBezTo>
                <a:cubicBezTo>
                  <a:pt x="19108" y="21600"/>
                  <a:pt x="19108" y="21600"/>
                  <a:pt x="19108" y="21600"/>
                </a:cubicBezTo>
                <a:cubicBezTo>
                  <a:pt x="20603" y="21600"/>
                  <a:pt x="21600" y="20189"/>
                  <a:pt x="21600" y="18724"/>
                </a:cubicBezTo>
                <a:cubicBezTo>
                  <a:pt x="21600" y="2876"/>
                  <a:pt x="21600" y="2876"/>
                  <a:pt x="21600" y="2876"/>
                </a:cubicBezTo>
                <a:cubicBezTo>
                  <a:pt x="21600" y="923"/>
                  <a:pt x="20603" y="0"/>
                  <a:pt x="19108" y="0"/>
                </a:cubicBezTo>
                <a:close/>
                <a:moveTo>
                  <a:pt x="15231" y="17313"/>
                </a:moveTo>
                <a:cubicBezTo>
                  <a:pt x="10745" y="12971"/>
                  <a:pt x="10745" y="12971"/>
                  <a:pt x="10745" y="12971"/>
                </a:cubicBezTo>
                <a:cubicBezTo>
                  <a:pt x="6369" y="17313"/>
                  <a:pt x="6369" y="17313"/>
                  <a:pt x="6369" y="17313"/>
                </a:cubicBezTo>
                <a:cubicBezTo>
                  <a:pt x="4431" y="14925"/>
                  <a:pt x="4431" y="14925"/>
                  <a:pt x="4431" y="14925"/>
                </a:cubicBezTo>
                <a:cubicBezTo>
                  <a:pt x="8308" y="10583"/>
                  <a:pt x="8308" y="10583"/>
                  <a:pt x="8308" y="10583"/>
                </a:cubicBezTo>
                <a:cubicBezTo>
                  <a:pt x="4431" y="6730"/>
                  <a:pt x="4431" y="6730"/>
                  <a:pt x="4431" y="6730"/>
                </a:cubicBezTo>
                <a:cubicBezTo>
                  <a:pt x="6369" y="4287"/>
                  <a:pt x="6369" y="4287"/>
                  <a:pt x="6369" y="4287"/>
                </a:cubicBezTo>
                <a:cubicBezTo>
                  <a:pt x="10745" y="8141"/>
                  <a:pt x="10745" y="8141"/>
                  <a:pt x="10745" y="8141"/>
                </a:cubicBezTo>
                <a:cubicBezTo>
                  <a:pt x="15231" y="4287"/>
                  <a:pt x="15231" y="4287"/>
                  <a:pt x="15231" y="4287"/>
                </a:cubicBezTo>
                <a:cubicBezTo>
                  <a:pt x="17169" y="6730"/>
                  <a:pt x="17169" y="6730"/>
                  <a:pt x="17169" y="6730"/>
                </a:cubicBezTo>
                <a:cubicBezTo>
                  <a:pt x="13237" y="10583"/>
                  <a:pt x="13237" y="10583"/>
                  <a:pt x="13237" y="10583"/>
                </a:cubicBezTo>
                <a:cubicBezTo>
                  <a:pt x="17169" y="14925"/>
                  <a:pt x="17169" y="14925"/>
                  <a:pt x="17169" y="14925"/>
                </a:cubicBezTo>
                <a:lnTo>
                  <a:pt x="15231" y="17313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000"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pic>
        <p:nvPicPr>
          <p:cNvPr id="613" name="Picture 5" descr="Picture 5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238237" y="4576624"/>
            <a:ext cx="224655" cy="220847"/>
          </a:xfrm>
          <a:prstGeom prst="rect">
            <a:avLst/>
          </a:prstGeom>
          <a:ln w="12700">
            <a:miter lim="400000"/>
          </a:ln>
        </p:spPr>
      </p:pic>
      <p:pic>
        <p:nvPicPr>
          <p:cNvPr id="614" name="Picture 6" descr="Picture 6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683230" y="4582602"/>
            <a:ext cx="226142" cy="222308"/>
          </a:xfrm>
          <a:prstGeom prst="rect">
            <a:avLst/>
          </a:prstGeom>
          <a:ln w="12700">
            <a:miter lim="400000"/>
          </a:ln>
        </p:spPr>
      </p:pic>
      <p:pic>
        <p:nvPicPr>
          <p:cNvPr id="615" name="Picture 7" descr="Picture 7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3186714" y="4598791"/>
            <a:ext cx="221209" cy="217458"/>
          </a:xfrm>
          <a:prstGeom prst="rect">
            <a:avLst/>
          </a:prstGeom>
          <a:ln w="12700">
            <a:miter lim="400000"/>
          </a:ln>
        </p:spPr>
      </p:pic>
      <p:sp>
        <p:nvSpPr>
          <p:cNvPr id="616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Headlines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eltext"/>
          <p:cNvSpPr txBox="1"/>
          <p:nvPr>
            <p:ph type="title"/>
          </p:nvPr>
        </p:nvSpPr>
        <p:spPr>
          <a:xfrm>
            <a:off x="-4763" y="149225"/>
            <a:ext cx="6596951" cy="686006"/>
          </a:xfrm>
          <a:prstGeom prst="rect">
            <a:avLst/>
          </a:prstGeom>
        </p:spPr>
        <p:txBody>
          <a:bodyPr/>
          <a:lstStyle/>
          <a:p>
            <a:pPr/>
            <a:r>
              <a:t>Titeltext</a:t>
            </a:r>
          </a:p>
        </p:txBody>
      </p:sp>
      <p:sp>
        <p:nvSpPr>
          <p:cNvPr id="33" name="Textebene 1…"/>
          <p:cNvSpPr txBox="1"/>
          <p:nvPr>
            <p:ph type="body" idx="1"/>
          </p:nvPr>
        </p:nvSpPr>
        <p:spPr>
          <a:xfrm>
            <a:off x="296864" y="2264735"/>
            <a:ext cx="8562976" cy="3211032"/>
          </a:xfrm>
          <a:prstGeom prst="rect">
            <a:avLst/>
          </a:prstGeom>
        </p:spPr>
        <p:txBody>
          <a:bodyPr/>
          <a:lstStyle/>
          <a:p>
            <a:pPr/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34" name="Textplatzhalter 2"/>
          <p:cNvSpPr/>
          <p:nvPr>
            <p:ph type="body" sz="quarter" idx="13"/>
          </p:nvPr>
        </p:nvSpPr>
        <p:spPr>
          <a:xfrm>
            <a:off x="296864" y="1335217"/>
            <a:ext cx="8562976" cy="750726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35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1_playground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3" name="Picture Placeholder 24"/>
          <p:cNvSpPr/>
          <p:nvPr>
            <p:ph type="pic" sz="quarter" idx="13"/>
          </p:nvPr>
        </p:nvSpPr>
        <p:spPr>
          <a:xfrm>
            <a:off x="294793" y="1658672"/>
            <a:ext cx="1753083" cy="83397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24" name="Titeltext"/>
          <p:cNvSpPr txBox="1"/>
          <p:nvPr>
            <p:ph type="title"/>
          </p:nvPr>
        </p:nvSpPr>
        <p:spPr>
          <a:xfrm>
            <a:off x="-4763" y="149225"/>
            <a:ext cx="6575685" cy="68600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86868"/>
                </a:solidFill>
              </a:defRPr>
            </a:lvl1pPr>
          </a:lstStyle>
          <a:p>
            <a:pPr/>
            <a:r>
              <a:t>Titeltext</a:t>
            </a:r>
          </a:p>
        </p:txBody>
      </p:sp>
      <p:sp>
        <p:nvSpPr>
          <p:cNvPr id="625" name="Picture Placeholder 24"/>
          <p:cNvSpPr/>
          <p:nvPr>
            <p:ph type="pic" sz="quarter" idx="14"/>
          </p:nvPr>
        </p:nvSpPr>
        <p:spPr>
          <a:xfrm>
            <a:off x="294793" y="3156997"/>
            <a:ext cx="1753083" cy="83397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26" name="Rechteck 1"/>
          <p:cNvSpPr/>
          <p:nvPr/>
        </p:nvSpPr>
        <p:spPr>
          <a:xfrm>
            <a:off x="6762752" y="0"/>
            <a:ext cx="2381251" cy="1009650"/>
          </a:xfrm>
          <a:prstGeom prst="rect">
            <a:avLst/>
          </a:prstGeom>
          <a:solidFill>
            <a:srgbClr val="E8E8E8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 sz="10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627" name="Picture Placeholder 24"/>
          <p:cNvSpPr/>
          <p:nvPr>
            <p:ph type="pic" sz="quarter" idx="15"/>
          </p:nvPr>
        </p:nvSpPr>
        <p:spPr>
          <a:xfrm>
            <a:off x="294793" y="4642899"/>
            <a:ext cx="1753083" cy="83397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28" name="Picture Placeholder 24"/>
          <p:cNvSpPr/>
          <p:nvPr>
            <p:ph type="pic" sz="quarter" idx="16"/>
          </p:nvPr>
        </p:nvSpPr>
        <p:spPr>
          <a:xfrm>
            <a:off x="2390535" y="1658672"/>
            <a:ext cx="1753083" cy="83397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29" name="Picture Placeholder 24"/>
          <p:cNvSpPr/>
          <p:nvPr>
            <p:ph type="pic" sz="quarter" idx="17"/>
          </p:nvPr>
        </p:nvSpPr>
        <p:spPr>
          <a:xfrm>
            <a:off x="2390535" y="3156997"/>
            <a:ext cx="1753083" cy="83397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30" name="Picture Placeholder 24"/>
          <p:cNvSpPr/>
          <p:nvPr>
            <p:ph type="pic" sz="quarter" idx="18"/>
          </p:nvPr>
        </p:nvSpPr>
        <p:spPr>
          <a:xfrm>
            <a:off x="2390535" y="4642899"/>
            <a:ext cx="1753083" cy="83397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31" name="Picture Placeholder 24"/>
          <p:cNvSpPr/>
          <p:nvPr>
            <p:ph type="pic" sz="quarter" idx="19"/>
          </p:nvPr>
        </p:nvSpPr>
        <p:spPr>
          <a:xfrm>
            <a:off x="4485795" y="1650469"/>
            <a:ext cx="1753083" cy="83397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32" name="Picture Placeholder 24"/>
          <p:cNvSpPr/>
          <p:nvPr>
            <p:ph type="pic" sz="quarter" idx="20"/>
          </p:nvPr>
        </p:nvSpPr>
        <p:spPr>
          <a:xfrm>
            <a:off x="4485795" y="3148795"/>
            <a:ext cx="1753083" cy="83397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33" name="Picture Placeholder 24"/>
          <p:cNvSpPr/>
          <p:nvPr>
            <p:ph type="pic" sz="quarter" idx="21"/>
          </p:nvPr>
        </p:nvSpPr>
        <p:spPr>
          <a:xfrm>
            <a:off x="4485795" y="4634696"/>
            <a:ext cx="1753083" cy="83397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34" name="Picture Placeholder 24"/>
          <p:cNvSpPr/>
          <p:nvPr>
            <p:ph type="pic" sz="quarter" idx="22"/>
          </p:nvPr>
        </p:nvSpPr>
        <p:spPr>
          <a:xfrm>
            <a:off x="6580447" y="1650469"/>
            <a:ext cx="1753083" cy="83397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35" name="Picture Placeholder 24"/>
          <p:cNvSpPr/>
          <p:nvPr>
            <p:ph type="pic" sz="quarter" idx="23"/>
          </p:nvPr>
        </p:nvSpPr>
        <p:spPr>
          <a:xfrm>
            <a:off x="6580447" y="3148795"/>
            <a:ext cx="1753083" cy="83397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36" name="Picture Placeholder 24"/>
          <p:cNvSpPr/>
          <p:nvPr>
            <p:ph type="pic" sz="quarter" idx="24"/>
          </p:nvPr>
        </p:nvSpPr>
        <p:spPr>
          <a:xfrm>
            <a:off x="6580447" y="4634696"/>
            <a:ext cx="1753083" cy="83397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37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4" name="Titeltext"/>
          <p:cNvSpPr txBox="1"/>
          <p:nvPr>
            <p:ph type="title"/>
          </p:nvPr>
        </p:nvSpPr>
        <p:spPr>
          <a:xfrm>
            <a:off x="-6890" y="149226"/>
            <a:ext cx="6588446" cy="68600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86868"/>
                </a:solidFill>
              </a:defRPr>
            </a:lvl1pPr>
          </a:lstStyle>
          <a:p>
            <a:pPr/>
            <a:r>
              <a:t>Titeltext</a:t>
            </a:r>
          </a:p>
        </p:txBody>
      </p:sp>
      <p:sp>
        <p:nvSpPr>
          <p:cNvPr id="645" name="Textebene 1…"/>
          <p:cNvSpPr txBox="1"/>
          <p:nvPr>
            <p:ph type="body" idx="1"/>
          </p:nvPr>
        </p:nvSpPr>
        <p:spPr>
          <a:xfrm>
            <a:off x="299805" y="1296613"/>
            <a:ext cx="8064218" cy="4051149"/>
          </a:xfrm>
          <a:prstGeom prst="rect">
            <a:avLst/>
          </a:prstGeom>
        </p:spPr>
        <p:txBody>
          <a:bodyPr lIns="108794" tIns="108794" rIns="108794" bIns="108794"/>
          <a:lstStyle>
            <a:lvl1pPr marL="257022" indent="-257022">
              <a:spcBef>
                <a:spcPts val="400"/>
              </a:spcBef>
              <a:buClr>
                <a:schemeClr val="accent1"/>
              </a:buClr>
              <a:buSzPct val="80000"/>
              <a:buChar char="⬛"/>
              <a:defRPr sz="1800">
                <a:solidFill>
                  <a:schemeClr val="accent1"/>
                </a:solidFill>
              </a:defRPr>
            </a:lvl1pPr>
            <a:lvl2pPr marL="599717" indent="-257022">
              <a:spcBef>
                <a:spcPts val="400"/>
              </a:spcBef>
              <a:buClr>
                <a:schemeClr val="accent1"/>
              </a:buClr>
              <a:defRPr sz="1800">
                <a:solidFill>
                  <a:schemeClr val="accent1"/>
                </a:solidFill>
              </a:defRPr>
            </a:lvl2pPr>
            <a:lvl3pPr marL="922643" indent="-237251">
              <a:spcBef>
                <a:spcPts val="400"/>
              </a:spcBef>
              <a:buClr>
                <a:schemeClr val="accent1"/>
              </a:buClr>
              <a:defRPr sz="1800">
                <a:solidFill>
                  <a:schemeClr val="accent1"/>
                </a:solidFill>
              </a:defRPr>
            </a:lvl3pPr>
            <a:lvl4pPr marL="1265339" indent="-237251">
              <a:spcBef>
                <a:spcPts val="400"/>
              </a:spcBef>
              <a:buClr>
                <a:schemeClr val="accent1"/>
              </a:buClr>
              <a:defRPr sz="1800">
                <a:solidFill>
                  <a:schemeClr val="accent1"/>
                </a:solidFill>
              </a:defRPr>
            </a:lvl4pPr>
            <a:lvl5pPr marL="1608034" indent="-237251">
              <a:spcBef>
                <a:spcPts val="400"/>
              </a:spcBef>
              <a:buClr>
                <a:schemeClr val="accent1"/>
              </a:buClr>
              <a:defRPr sz="1800">
                <a:solidFill>
                  <a:schemeClr val="accent1"/>
                </a:solidFill>
              </a:defRPr>
            </a:lvl5pPr>
          </a:lstStyle>
          <a:p>
            <a:pPr/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646" name="Bildplatzhalter 7"/>
          <p:cNvSpPr/>
          <p:nvPr>
            <p:ph type="pic" sz="quarter" idx="13"/>
          </p:nvPr>
        </p:nvSpPr>
        <p:spPr>
          <a:xfrm>
            <a:off x="3852681" y="4001298"/>
            <a:ext cx="3530602" cy="148431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47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itel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Titeltext</a:t>
            </a:r>
          </a:p>
        </p:txBody>
      </p:sp>
      <p:sp>
        <p:nvSpPr>
          <p:cNvPr id="43" name="Textebene 1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44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u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iteltext"/>
          <p:cNvSpPr txBox="1"/>
          <p:nvPr>
            <p:ph type="title"/>
          </p:nvPr>
        </p:nvSpPr>
        <p:spPr>
          <a:xfrm>
            <a:off x="-4763" y="149225"/>
            <a:ext cx="6596951" cy="68600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86868"/>
                </a:solidFill>
              </a:defRPr>
            </a:lvl1pPr>
          </a:lstStyle>
          <a:p>
            <a:pPr/>
            <a:r>
              <a:t>Titeltext</a:t>
            </a:r>
          </a:p>
        </p:txBody>
      </p:sp>
      <p:sp>
        <p:nvSpPr>
          <p:cNvPr id="52" name="Bildplatzhalter 5"/>
          <p:cNvSpPr/>
          <p:nvPr>
            <p:ph type="pic" idx="13"/>
          </p:nvPr>
        </p:nvSpPr>
        <p:spPr>
          <a:xfrm>
            <a:off x="2" y="1116012"/>
            <a:ext cx="9144001" cy="441325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53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hart &gt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iteltext"/>
          <p:cNvSpPr txBox="1"/>
          <p:nvPr>
            <p:ph type="title"/>
          </p:nvPr>
        </p:nvSpPr>
        <p:spPr>
          <a:xfrm>
            <a:off x="-4763" y="149225"/>
            <a:ext cx="6618215" cy="68600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86868"/>
                </a:solidFill>
              </a:defRPr>
            </a:lvl1pPr>
          </a:lstStyle>
          <a:p>
            <a:pPr/>
            <a:r>
              <a:t>Titeltext</a:t>
            </a:r>
          </a:p>
        </p:txBody>
      </p:sp>
      <p:sp>
        <p:nvSpPr>
          <p:cNvPr id="61" name="Textebene 1…"/>
          <p:cNvSpPr txBox="1"/>
          <p:nvPr>
            <p:ph type="body" sz="half" idx="1"/>
          </p:nvPr>
        </p:nvSpPr>
        <p:spPr>
          <a:xfrm>
            <a:off x="4508205" y="1286542"/>
            <a:ext cx="4351635" cy="4040376"/>
          </a:xfrm>
          <a:prstGeom prst="rect">
            <a:avLst/>
          </a:prstGeom>
        </p:spPr>
        <p:txBody>
          <a:bodyPr/>
          <a:lstStyle/>
          <a:p>
            <a:pPr/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62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ext &gt;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Titeltext"/>
          <p:cNvSpPr txBox="1"/>
          <p:nvPr>
            <p:ph type="title"/>
          </p:nvPr>
        </p:nvSpPr>
        <p:spPr>
          <a:xfrm>
            <a:off x="-4763" y="149225"/>
            <a:ext cx="6596951" cy="68600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86868"/>
                </a:solidFill>
              </a:defRPr>
            </a:lvl1pPr>
          </a:lstStyle>
          <a:p>
            <a:pPr/>
            <a:r>
              <a:t>Titeltext</a:t>
            </a:r>
          </a:p>
        </p:txBody>
      </p:sp>
      <p:sp>
        <p:nvSpPr>
          <p:cNvPr id="70" name="Textebene 1…"/>
          <p:cNvSpPr txBox="1"/>
          <p:nvPr>
            <p:ph type="body" sz="half" idx="1"/>
          </p:nvPr>
        </p:nvSpPr>
        <p:spPr>
          <a:xfrm>
            <a:off x="296236" y="1286539"/>
            <a:ext cx="4102102" cy="4401881"/>
          </a:xfrm>
          <a:prstGeom prst="rect">
            <a:avLst/>
          </a:prstGeom>
        </p:spPr>
        <p:txBody>
          <a:bodyPr/>
          <a:lstStyle/>
          <a:p>
            <a:pPr/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71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Image &gt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icture Placeholder 22"/>
          <p:cNvSpPr/>
          <p:nvPr>
            <p:ph type="pic" sz="half" idx="13"/>
          </p:nvPr>
        </p:nvSpPr>
        <p:spPr>
          <a:xfrm>
            <a:off x="300039" y="1286539"/>
            <a:ext cx="4098298" cy="438061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79" name="Titeltext"/>
          <p:cNvSpPr txBox="1"/>
          <p:nvPr>
            <p:ph type="title"/>
          </p:nvPr>
        </p:nvSpPr>
        <p:spPr>
          <a:xfrm>
            <a:off x="-4763" y="149225"/>
            <a:ext cx="6596951" cy="68600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86868"/>
                </a:solidFill>
              </a:defRPr>
            </a:lvl1pPr>
          </a:lstStyle>
          <a:p>
            <a:pPr/>
            <a:r>
              <a:t>Titeltext</a:t>
            </a:r>
          </a:p>
        </p:txBody>
      </p:sp>
      <p:sp>
        <p:nvSpPr>
          <p:cNvPr id="80" name="Textebene 1…"/>
          <p:cNvSpPr txBox="1"/>
          <p:nvPr>
            <p:ph type="body" sz="half" idx="1"/>
          </p:nvPr>
        </p:nvSpPr>
        <p:spPr>
          <a:xfrm>
            <a:off x="4508205" y="1286542"/>
            <a:ext cx="4351635" cy="4040376"/>
          </a:xfrm>
          <a:prstGeom prst="rect">
            <a:avLst/>
          </a:prstGeom>
        </p:spPr>
        <p:txBody>
          <a:bodyPr/>
          <a:lstStyle/>
          <a:p>
            <a:pPr/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81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ext &gt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icture Placeholder 22"/>
          <p:cNvSpPr/>
          <p:nvPr>
            <p:ph type="pic" sz="half" idx="13"/>
          </p:nvPr>
        </p:nvSpPr>
        <p:spPr>
          <a:xfrm>
            <a:off x="4540101" y="1286542"/>
            <a:ext cx="4319738" cy="404037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89" name="Titeltext"/>
          <p:cNvSpPr txBox="1"/>
          <p:nvPr>
            <p:ph type="title"/>
          </p:nvPr>
        </p:nvSpPr>
        <p:spPr>
          <a:xfrm>
            <a:off x="-4763" y="149225"/>
            <a:ext cx="6586318" cy="68600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86868"/>
                </a:solidFill>
              </a:defRPr>
            </a:lvl1pPr>
          </a:lstStyle>
          <a:p>
            <a:pPr/>
            <a:r>
              <a:t>Titeltext</a:t>
            </a:r>
          </a:p>
        </p:txBody>
      </p:sp>
      <p:sp>
        <p:nvSpPr>
          <p:cNvPr id="90" name="Textebene 1…"/>
          <p:cNvSpPr txBox="1"/>
          <p:nvPr>
            <p:ph type="body" sz="half" idx="1"/>
          </p:nvPr>
        </p:nvSpPr>
        <p:spPr>
          <a:xfrm>
            <a:off x="296236" y="1286539"/>
            <a:ext cx="4102102" cy="4401881"/>
          </a:xfrm>
          <a:prstGeom prst="rect">
            <a:avLst/>
          </a:prstGeom>
        </p:spPr>
        <p:txBody>
          <a:bodyPr/>
          <a:lstStyle/>
          <a:p>
            <a:pPr/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91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MALL_Image &gt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icture Placeholder 22"/>
          <p:cNvSpPr/>
          <p:nvPr>
            <p:ph type="pic" sz="quarter" idx="13"/>
          </p:nvPr>
        </p:nvSpPr>
        <p:spPr>
          <a:xfrm>
            <a:off x="300039" y="1286539"/>
            <a:ext cx="2475060" cy="181817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99" name="Titeltext"/>
          <p:cNvSpPr txBox="1"/>
          <p:nvPr>
            <p:ph type="title"/>
          </p:nvPr>
        </p:nvSpPr>
        <p:spPr>
          <a:xfrm>
            <a:off x="-4763" y="149225"/>
            <a:ext cx="6639481" cy="68600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86868"/>
                </a:solidFill>
              </a:defRPr>
            </a:lvl1pPr>
          </a:lstStyle>
          <a:p>
            <a:pPr/>
            <a:r>
              <a:t>Titeltext</a:t>
            </a:r>
          </a:p>
        </p:txBody>
      </p:sp>
      <p:sp>
        <p:nvSpPr>
          <p:cNvPr id="100" name="Textebene 1…"/>
          <p:cNvSpPr txBox="1"/>
          <p:nvPr>
            <p:ph type="body" sz="quarter" idx="1"/>
          </p:nvPr>
        </p:nvSpPr>
        <p:spPr>
          <a:xfrm>
            <a:off x="2955850" y="1286539"/>
            <a:ext cx="5903990" cy="1818171"/>
          </a:xfrm>
          <a:prstGeom prst="rect">
            <a:avLst/>
          </a:prstGeom>
        </p:spPr>
        <p:txBody>
          <a:bodyPr/>
          <a:lstStyle/>
          <a:p>
            <a:pPr/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101" name="Textplatzhalter 2"/>
          <p:cNvSpPr/>
          <p:nvPr>
            <p:ph type="body" sz="half" idx="14"/>
          </p:nvPr>
        </p:nvSpPr>
        <p:spPr>
          <a:xfrm>
            <a:off x="296233" y="3296091"/>
            <a:ext cx="8542340" cy="2200943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02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slideLayout" Target="../slideLayouts/slideLayout1.xml"/><Relationship Id="rId6" Type="http://schemas.openxmlformats.org/officeDocument/2006/relationships/slideLayout" Target="../slideLayouts/slideLayout2.xml"/><Relationship Id="rId7" Type="http://schemas.openxmlformats.org/officeDocument/2006/relationships/slideLayout" Target="../slideLayouts/slideLayout3.xml"/><Relationship Id="rId8" Type="http://schemas.openxmlformats.org/officeDocument/2006/relationships/slideLayout" Target="../slideLayouts/slideLayout4.xml"/><Relationship Id="rId9" Type="http://schemas.openxmlformats.org/officeDocument/2006/relationships/slideLayout" Target="../slideLayouts/slideLayout5.xml"/><Relationship Id="rId10" Type="http://schemas.openxmlformats.org/officeDocument/2006/relationships/slideLayout" Target="../slideLayouts/slideLayout6.xml"/><Relationship Id="rId11" Type="http://schemas.openxmlformats.org/officeDocument/2006/relationships/slideLayout" Target="../slideLayouts/slideLayout7.xml"/><Relationship Id="rId12" Type="http://schemas.openxmlformats.org/officeDocument/2006/relationships/slideLayout" Target="../slideLayouts/slideLayout8.xml"/><Relationship Id="rId13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0.xml"/><Relationship Id="rId15" Type="http://schemas.openxmlformats.org/officeDocument/2006/relationships/slideLayout" Target="../slideLayouts/slideLayout11.xml"/><Relationship Id="rId16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4.xml"/><Relationship Id="rId19" Type="http://schemas.openxmlformats.org/officeDocument/2006/relationships/slideLayout" Target="../slideLayouts/slideLayout15.xml"/><Relationship Id="rId20" Type="http://schemas.openxmlformats.org/officeDocument/2006/relationships/slideLayout" Target="../slideLayouts/slideLayout16.xml"/><Relationship Id="rId21" Type="http://schemas.openxmlformats.org/officeDocument/2006/relationships/slideLayout" Target="../slideLayouts/slideLayout17.xml"/><Relationship Id="rId22" Type="http://schemas.openxmlformats.org/officeDocument/2006/relationships/slideLayout" Target="../slideLayouts/slideLayout18.xml"/><Relationship Id="rId23" Type="http://schemas.openxmlformats.org/officeDocument/2006/relationships/slideLayout" Target="../slideLayouts/slideLayout19.xml"/><Relationship Id="rId24" Type="http://schemas.openxmlformats.org/officeDocument/2006/relationships/slideLayout" Target="../slideLayouts/slideLayout20.xml"/><Relationship Id="rId25" Type="http://schemas.openxmlformats.org/officeDocument/2006/relationships/slideLayout" Target="../slideLayouts/slideLayout2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erade Verbindung 3"/>
          <p:cNvSpPr/>
          <p:nvPr/>
        </p:nvSpPr>
        <p:spPr>
          <a:xfrm>
            <a:off x="-6891" y="6382282"/>
            <a:ext cx="4578529" cy="2"/>
          </a:xfrm>
          <a:prstGeom prst="line">
            <a:avLst/>
          </a:prstGeom>
          <a:ln>
            <a:solidFill>
              <a:schemeClr val="accent1"/>
            </a:solidFill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3" name="Rechteck 1"/>
          <p:cNvSpPr/>
          <p:nvPr/>
        </p:nvSpPr>
        <p:spPr>
          <a:xfrm>
            <a:off x="-2" y="1"/>
            <a:ext cx="9143277" cy="1009651"/>
          </a:xfrm>
          <a:prstGeom prst="rect">
            <a:avLst/>
          </a:prstGeom>
          <a:solidFill>
            <a:srgbClr val="E8E8E8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 sz="10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sp>
        <p:nvSpPr>
          <p:cNvPr id="4" name="TextBox 35"/>
          <p:cNvSpPr txBox="1"/>
          <p:nvPr/>
        </p:nvSpPr>
        <p:spPr>
          <a:xfrm>
            <a:off x="3551952" y="6199437"/>
            <a:ext cx="4287840" cy="2438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algn="r">
              <a:defRPr spc="38" sz="11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TAKING </a:t>
            </a:r>
            <a:r>
              <a:rPr b="1"/>
              <a:t>COOPERATION</a:t>
            </a:r>
            <a:r>
              <a:t> FORWARD</a:t>
            </a:r>
          </a:p>
        </p:txBody>
      </p:sp>
      <p:pic>
        <p:nvPicPr>
          <p:cNvPr id="5" name="Picture 3" descr="Picture 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685951" y="5353822"/>
            <a:ext cx="1457326" cy="1507333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Picture 4" descr="Picture 4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302166" y="6154029"/>
            <a:ext cx="480569" cy="480569"/>
          </a:xfrm>
          <a:prstGeom prst="rect">
            <a:avLst/>
          </a:prstGeom>
          <a:ln w="12700">
            <a:miter lim="400000"/>
          </a:ln>
        </p:spPr>
      </p:pic>
      <p:pic>
        <p:nvPicPr>
          <p:cNvPr id="7" name="Picture 3" descr="Picture 3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7019925" y="127210"/>
            <a:ext cx="1774801" cy="761729"/>
          </a:xfrm>
          <a:prstGeom prst="rect">
            <a:avLst/>
          </a:prstGeom>
          <a:ln w="12700">
            <a:miter lim="400000"/>
          </a:ln>
        </p:spPr>
      </p:pic>
      <p:sp>
        <p:nvSpPr>
          <p:cNvPr id="8" name="Titeltext"/>
          <p:cNvSpPr txBox="1"/>
          <p:nvPr>
            <p:ph type="title"/>
          </p:nvPr>
        </p:nvSpPr>
        <p:spPr>
          <a:xfrm>
            <a:off x="-4763" y="149225"/>
            <a:ext cx="6607583" cy="6860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normAutofit fontScale="100000" lnSpcReduction="0"/>
          </a:bodyPr>
          <a:lstStyle/>
          <a:p>
            <a:pPr/>
            <a:r>
              <a:t>Titeltext</a:t>
            </a:r>
          </a:p>
        </p:txBody>
      </p:sp>
      <p:sp>
        <p:nvSpPr>
          <p:cNvPr id="9" name="Textebene 1…"/>
          <p:cNvSpPr txBox="1"/>
          <p:nvPr>
            <p:ph type="body" idx="1"/>
          </p:nvPr>
        </p:nvSpPr>
        <p:spPr>
          <a:xfrm>
            <a:off x="296864" y="1307806"/>
            <a:ext cx="8562976" cy="41679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/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10" name="Foliennummer"/>
          <p:cNvSpPr txBox="1"/>
          <p:nvPr>
            <p:ph type="sldNum" sz="quarter" idx="2"/>
          </p:nvPr>
        </p:nvSpPr>
        <p:spPr>
          <a:xfrm>
            <a:off x="8422667" y="6154604"/>
            <a:ext cx="269714" cy="264133"/>
          </a:xfrm>
          <a:prstGeom prst="rect">
            <a:avLst/>
          </a:prstGeom>
          <a:ln w="12700">
            <a:miter lim="400000"/>
          </a:ln>
        </p:spPr>
        <p:txBody>
          <a:bodyPr wrap="none" lIns="68566" tIns="68566" rIns="68566" bIns="68566">
            <a:spAutoFit/>
          </a:bodyPr>
          <a:lstStyle>
            <a:lvl1pPr algn="ctr">
              <a:defRPr sz="9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5"/>
    <p:sldLayoutId id="2147483650" r:id="rId6"/>
    <p:sldLayoutId id="2147483651" r:id="rId7"/>
    <p:sldLayoutId id="2147483652" r:id="rId8"/>
    <p:sldLayoutId id="2147483653" r:id="rId9"/>
    <p:sldLayoutId id="2147483654" r:id="rId10"/>
    <p:sldLayoutId id="2147483655" r:id="rId11"/>
    <p:sldLayoutId id="2147483656" r:id="rId12"/>
    <p:sldLayoutId id="2147483657" r:id="rId13"/>
    <p:sldLayoutId id="2147483658" r:id="rId14"/>
    <p:sldLayoutId id="2147483659" r:id="rId15"/>
    <p:sldLayoutId id="2147483660" r:id="rId16"/>
    <p:sldLayoutId id="2147483661" r:id="rId17"/>
    <p:sldLayoutId id="2147483662" r:id="rId18"/>
    <p:sldLayoutId id="2147483663" r:id="rId19"/>
    <p:sldLayoutId id="2147483664" r:id="rId20"/>
    <p:sldLayoutId id="2147483665" r:id="rId21"/>
    <p:sldLayoutId id="2147483666" r:id="rId22"/>
    <p:sldLayoutId id="2147483667" r:id="rId23"/>
    <p:sldLayoutId id="2147483668" r:id="rId24"/>
    <p:sldLayoutId id="2147483669" r:id="rId25"/>
  </p:sldLayoutIdLst>
  <p:transition xmlns:p14="http://schemas.microsoft.com/office/powerpoint/2010/main" spd="med" advClick="1"/>
  <p:txStyles>
    <p:titleStyle>
      <a:lvl1pPr marL="0" marR="0" indent="161995" algn="l" defTabSz="68539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all" i="0" spc="0" strike="noStrike" sz="2100" u="none">
          <a:ln>
            <a:noFill/>
          </a:ln>
          <a:solidFill>
            <a:srgbClr val="4D4D4E"/>
          </a:solidFill>
          <a:uFillTx/>
          <a:latin typeface="Trebuchet MS"/>
          <a:ea typeface="Trebuchet MS"/>
          <a:cs typeface="Trebuchet MS"/>
          <a:sym typeface="Trebuchet MS"/>
        </a:defRPr>
      </a:lvl1pPr>
      <a:lvl2pPr marL="0" marR="0" indent="161995" algn="l" defTabSz="68539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all" i="0" spc="0" strike="noStrike" sz="2100" u="none">
          <a:ln>
            <a:noFill/>
          </a:ln>
          <a:solidFill>
            <a:srgbClr val="4D4D4E"/>
          </a:solidFill>
          <a:uFillTx/>
          <a:latin typeface="Trebuchet MS"/>
          <a:ea typeface="Trebuchet MS"/>
          <a:cs typeface="Trebuchet MS"/>
          <a:sym typeface="Trebuchet MS"/>
        </a:defRPr>
      </a:lvl2pPr>
      <a:lvl3pPr marL="0" marR="0" indent="161995" algn="l" defTabSz="68539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all" i="0" spc="0" strike="noStrike" sz="2100" u="none">
          <a:ln>
            <a:noFill/>
          </a:ln>
          <a:solidFill>
            <a:srgbClr val="4D4D4E"/>
          </a:solidFill>
          <a:uFillTx/>
          <a:latin typeface="Trebuchet MS"/>
          <a:ea typeface="Trebuchet MS"/>
          <a:cs typeface="Trebuchet MS"/>
          <a:sym typeface="Trebuchet MS"/>
        </a:defRPr>
      </a:lvl3pPr>
      <a:lvl4pPr marL="0" marR="0" indent="161995" algn="l" defTabSz="68539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all" i="0" spc="0" strike="noStrike" sz="2100" u="none">
          <a:ln>
            <a:noFill/>
          </a:ln>
          <a:solidFill>
            <a:srgbClr val="4D4D4E"/>
          </a:solidFill>
          <a:uFillTx/>
          <a:latin typeface="Trebuchet MS"/>
          <a:ea typeface="Trebuchet MS"/>
          <a:cs typeface="Trebuchet MS"/>
          <a:sym typeface="Trebuchet MS"/>
        </a:defRPr>
      </a:lvl4pPr>
      <a:lvl5pPr marL="0" marR="0" indent="161995" algn="l" defTabSz="68539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all" i="0" spc="0" strike="noStrike" sz="2100" u="none">
          <a:ln>
            <a:noFill/>
          </a:ln>
          <a:solidFill>
            <a:srgbClr val="4D4D4E"/>
          </a:solidFill>
          <a:uFillTx/>
          <a:latin typeface="Trebuchet MS"/>
          <a:ea typeface="Trebuchet MS"/>
          <a:cs typeface="Trebuchet MS"/>
          <a:sym typeface="Trebuchet MS"/>
        </a:defRPr>
      </a:lvl5pPr>
      <a:lvl6pPr marL="0" marR="0" indent="161995" algn="l" defTabSz="68539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all" i="0" spc="0" strike="noStrike" sz="2100" u="none">
          <a:ln>
            <a:noFill/>
          </a:ln>
          <a:solidFill>
            <a:srgbClr val="4D4D4E"/>
          </a:solidFill>
          <a:uFillTx/>
          <a:latin typeface="Trebuchet MS"/>
          <a:ea typeface="Trebuchet MS"/>
          <a:cs typeface="Trebuchet MS"/>
          <a:sym typeface="Trebuchet MS"/>
        </a:defRPr>
      </a:lvl6pPr>
      <a:lvl7pPr marL="0" marR="0" indent="161995" algn="l" defTabSz="68539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all" i="0" spc="0" strike="noStrike" sz="2100" u="none">
          <a:ln>
            <a:noFill/>
          </a:ln>
          <a:solidFill>
            <a:srgbClr val="4D4D4E"/>
          </a:solidFill>
          <a:uFillTx/>
          <a:latin typeface="Trebuchet MS"/>
          <a:ea typeface="Trebuchet MS"/>
          <a:cs typeface="Trebuchet MS"/>
          <a:sym typeface="Trebuchet MS"/>
        </a:defRPr>
      </a:lvl7pPr>
      <a:lvl8pPr marL="0" marR="0" indent="161995" algn="l" defTabSz="68539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all" i="0" spc="0" strike="noStrike" sz="2100" u="none">
          <a:ln>
            <a:noFill/>
          </a:ln>
          <a:solidFill>
            <a:srgbClr val="4D4D4E"/>
          </a:solidFill>
          <a:uFillTx/>
          <a:latin typeface="Trebuchet MS"/>
          <a:ea typeface="Trebuchet MS"/>
          <a:cs typeface="Trebuchet MS"/>
          <a:sym typeface="Trebuchet MS"/>
        </a:defRPr>
      </a:lvl8pPr>
      <a:lvl9pPr marL="0" marR="0" indent="161995" algn="l" defTabSz="68539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all" i="0" spc="0" strike="noStrike" sz="2100" u="none">
          <a:ln>
            <a:noFill/>
          </a:ln>
          <a:solidFill>
            <a:srgbClr val="4D4D4E"/>
          </a:solidFill>
          <a:uFillTx/>
          <a:latin typeface="Trebuchet MS"/>
          <a:ea typeface="Trebuchet MS"/>
          <a:cs typeface="Trebuchet MS"/>
          <a:sym typeface="Trebuchet MS"/>
        </a:defRPr>
      </a:lvl9pPr>
    </p:titleStyle>
    <p:bodyStyle>
      <a:lvl1pPr marL="0" marR="0" indent="0" algn="l" defTabSz="685391" rtl="0" latinLnBrk="0">
        <a:lnSpc>
          <a:spcPct val="100000"/>
        </a:lnSpc>
        <a:spcBef>
          <a:spcPts val="30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rgbClr val="4D4D4E"/>
          </a:solidFill>
          <a:uFillTx/>
          <a:latin typeface="Trebuchet MS"/>
          <a:ea typeface="Trebuchet MS"/>
          <a:cs typeface="Trebuchet MS"/>
          <a:sym typeface="Trebuchet MS"/>
        </a:defRPr>
      </a:lvl1pPr>
      <a:lvl2pPr marL="571160" marR="0" indent="-228465" algn="l" defTabSz="685391" rtl="0" latinLnBrk="0">
        <a:lnSpc>
          <a:spcPct val="100000"/>
        </a:lnSpc>
        <a:spcBef>
          <a:spcPts val="300"/>
        </a:spcBef>
        <a:spcAft>
          <a:spcPts val="0"/>
        </a:spcAft>
        <a:buClrTx/>
        <a:buSzPct val="80000"/>
        <a:buFontTx/>
        <a:buChar char="◻"/>
        <a:tabLst/>
        <a:defRPr b="0" baseline="0" cap="none" i="0" spc="0" strike="noStrike" sz="1600" u="none">
          <a:ln>
            <a:noFill/>
          </a:ln>
          <a:solidFill>
            <a:srgbClr val="4D4D4E"/>
          </a:solidFill>
          <a:uFillTx/>
          <a:latin typeface="Trebuchet MS"/>
          <a:ea typeface="Trebuchet MS"/>
          <a:cs typeface="Trebuchet MS"/>
          <a:sym typeface="Trebuchet MS"/>
        </a:defRPr>
      </a:lvl2pPr>
      <a:lvl3pPr marL="896282" marR="0" indent="-210891" algn="l" defTabSz="685391" rtl="0" latinLnBrk="0">
        <a:lnSpc>
          <a:spcPct val="100000"/>
        </a:lnSpc>
        <a:spcBef>
          <a:spcPts val="300"/>
        </a:spcBef>
        <a:spcAft>
          <a:spcPts val="0"/>
        </a:spcAft>
        <a:buClrTx/>
        <a:buSzPct val="100000"/>
        <a:buFontTx/>
        <a:buChar char="&gt;"/>
        <a:tabLst/>
        <a:defRPr b="0" baseline="0" cap="none" i="0" spc="0" strike="noStrike" sz="1600" u="none">
          <a:ln>
            <a:noFill/>
          </a:ln>
          <a:solidFill>
            <a:srgbClr val="4D4D4E"/>
          </a:solidFill>
          <a:uFillTx/>
          <a:latin typeface="Trebuchet MS"/>
          <a:ea typeface="Trebuchet MS"/>
          <a:cs typeface="Trebuchet MS"/>
          <a:sym typeface="Trebuchet MS"/>
        </a:defRPr>
      </a:lvl3pPr>
      <a:lvl4pPr marL="1238977" marR="0" indent="-210891" algn="l" defTabSz="685391" rtl="0" latinLnBrk="0">
        <a:lnSpc>
          <a:spcPct val="100000"/>
        </a:lnSpc>
        <a:spcBef>
          <a:spcPts val="300"/>
        </a:spcBef>
        <a:spcAft>
          <a:spcPts val="0"/>
        </a:spcAft>
        <a:buClrTx/>
        <a:buSzPct val="100000"/>
        <a:buFontTx/>
        <a:buChar char="&gt;"/>
        <a:tabLst/>
        <a:defRPr b="0" baseline="0" cap="none" i="0" spc="0" strike="noStrike" sz="1600" u="none">
          <a:ln>
            <a:noFill/>
          </a:ln>
          <a:solidFill>
            <a:srgbClr val="4D4D4E"/>
          </a:solidFill>
          <a:uFillTx/>
          <a:latin typeface="Trebuchet MS"/>
          <a:ea typeface="Trebuchet MS"/>
          <a:cs typeface="Trebuchet MS"/>
          <a:sym typeface="Trebuchet MS"/>
        </a:defRPr>
      </a:lvl4pPr>
      <a:lvl5pPr marL="1581673" marR="0" indent="-210891" algn="l" defTabSz="685391" rtl="0" latinLnBrk="0">
        <a:lnSpc>
          <a:spcPct val="100000"/>
        </a:lnSpc>
        <a:spcBef>
          <a:spcPts val="300"/>
        </a:spcBef>
        <a:spcAft>
          <a:spcPts val="0"/>
        </a:spcAft>
        <a:buClrTx/>
        <a:buSzPct val="100000"/>
        <a:buFontTx/>
        <a:buChar char="&gt;"/>
        <a:tabLst/>
        <a:defRPr b="0" baseline="0" cap="none" i="0" spc="0" strike="noStrike" sz="1600" u="none">
          <a:ln>
            <a:noFill/>
          </a:ln>
          <a:solidFill>
            <a:srgbClr val="4D4D4E"/>
          </a:solidFill>
          <a:uFillTx/>
          <a:latin typeface="Trebuchet MS"/>
          <a:ea typeface="Trebuchet MS"/>
          <a:cs typeface="Trebuchet MS"/>
          <a:sym typeface="Trebuchet MS"/>
        </a:defRPr>
      </a:lvl5pPr>
      <a:lvl6pPr marL="1896250" marR="0" indent="-182771" algn="l" defTabSz="685391" rtl="0" latinLnBrk="0">
        <a:lnSpc>
          <a:spcPct val="100000"/>
        </a:lnSpc>
        <a:spcBef>
          <a:spcPts val="3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1600" u="none">
          <a:ln>
            <a:noFill/>
          </a:ln>
          <a:solidFill>
            <a:srgbClr val="4D4D4E"/>
          </a:solidFill>
          <a:uFillTx/>
          <a:latin typeface="Trebuchet MS"/>
          <a:ea typeface="Trebuchet MS"/>
          <a:cs typeface="Trebuchet MS"/>
          <a:sym typeface="Trebuchet MS"/>
        </a:defRPr>
      </a:lvl6pPr>
      <a:lvl7pPr marL="2238947" marR="0" indent="-182771" algn="l" defTabSz="685391" rtl="0" latinLnBrk="0">
        <a:lnSpc>
          <a:spcPct val="100000"/>
        </a:lnSpc>
        <a:spcBef>
          <a:spcPts val="3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1600" u="none">
          <a:ln>
            <a:noFill/>
          </a:ln>
          <a:solidFill>
            <a:srgbClr val="4D4D4E"/>
          </a:solidFill>
          <a:uFillTx/>
          <a:latin typeface="Trebuchet MS"/>
          <a:ea typeface="Trebuchet MS"/>
          <a:cs typeface="Trebuchet MS"/>
          <a:sym typeface="Trebuchet MS"/>
        </a:defRPr>
      </a:lvl7pPr>
      <a:lvl8pPr marL="2581643" marR="0" indent="-182771" algn="l" defTabSz="685391" rtl="0" latinLnBrk="0">
        <a:lnSpc>
          <a:spcPct val="100000"/>
        </a:lnSpc>
        <a:spcBef>
          <a:spcPts val="3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1600" u="none">
          <a:ln>
            <a:noFill/>
          </a:ln>
          <a:solidFill>
            <a:srgbClr val="4D4D4E"/>
          </a:solidFill>
          <a:uFillTx/>
          <a:latin typeface="Trebuchet MS"/>
          <a:ea typeface="Trebuchet MS"/>
          <a:cs typeface="Trebuchet MS"/>
          <a:sym typeface="Trebuchet MS"/>
        </a:defRPr>
      </a:lvl8pPr>
      <a:lvl9pPr marL="2924341" marR="0" indent="-182771" algn="l" defTabSz="685391" rtl="0" latinLnBrk="0">
        <a:lnSpc>
          <a:spcPct val="100000"/>
        </a:lnSpc>
        <a:spcBef>
          <a:spcPts val="3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1600" u="none">
          <a:ln>
            <a:noFill/>
          </a:ln>
          <a:solidFill>
            <a:srgbClr val="4D4D4E"/>
          </a:solidFill>
          <a:uFillTx/>
          <a:latin typeface="Trebuchet MS"/>
          <a:ea typeface="Trebuchet MS"/>
          <a:cs typeface="Trebuchet MS"/>
          <a:sym typeface="Trebuchet MS"/>
        </a:defRPr>
      </a:lvl9pPr>
    </p:bodyStyle>
    <p:otherStyle>
      <a:lvl1pPr marL="0" marR="0" indent="0" algn="ctr" defTabSz="76794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1pPr>
      <a:lvl2pPr marL="0" marR="0" indent="0" algn="ctr" defTabSz="76794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2pPr>
      <a:lvl3pPr marL="0" marR="0" indent="0" algn="ctr" defTabSz="76794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3pPr>
      <a:lvl4pPr marL="0" marR="0" indent="0" algn="ctr" defTabSz="76794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4pPr>
      <a:lvl5pPr marL="0" marR="0" indent="0" algn="ctr" defTabSz="76794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5pPr>
      <a:lvl6pPr marL="0" marR="0" indent="0" algn="ctr" defTabSz="76794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6pPr>
      <a:lvl7pPr marL="0" marR="0" indent="0" algn="ctr" defTabSz="76794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7pPr>
      <a:lvl8pPr marL="0" marR="0" indent="0" algn="ctr" defTabSz="76794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8pPr>
      <a:lvl9pPr marL="0" marR="0" indent="0" algn="ctr" defTabSz="76794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1.xml"/><Relationship Id="rId2" Type="http://schemas.openxmlformats.org/officeDocument/2006/relationships/image" Target="../media/image29.png"/><Relationship Id="rId3" Type="http://schemas.openxmlformats.org/officeDocument/2006/relationships/image" Target="../media/image30.png"/><Relationship Id="rId4" Type="http://schemas.openxmlformats.org/officeDocument/2006/relationships/image" Target="../media/image31.png"/><Relationship Id="rId5" Type="http://schemas.openxmlformats.org/officeDocument/2006/relationships/image" Target="../media/image32.png"/><Relationship Id="rId6" Type="http://schemas.openxmlformats.org/officeDocument/2006/relationships/image" Target="../media/image33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TextBox 27"/>
          <p:cNvSpPr txBox="1"/>
          <p:nvPr>
            <p:ph type="sldNum" sz="quarter" idx="4294967295"/>
          </p:nvPr>
        </p:nvSpPr>
        <p:spPr>
          <a:xfrm>
            <a:off x="8452635" y="6154604"/>
            <a:ext cx="209774" cy="26413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657" name="Titel 2"/>
          <p:cNvSpPr txBox="1"/>
          <p:nvPr/>
        </p:nvSpPr>
        <p:spPr>
          <a:xfrm>
            <a:off x="-1" y="294542"/>
            <a:ext cx="6861572" cy="6546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4290" tIns="34290" rIns="34290" bIns="34290" anchor="b">
            <a:normAutofit fontScale="100000" lnSpcReduction="0"/>
          </a:bodyPr>
          <a:lstStyle/>
          <a:p>
            <a:pPr indent="252930" defTabSz="859536">
              <a:lnSpc>
                <a:spcPct val="90000"/>
              </a:lnSpc>
              <a:defRPr b="1" cap="all" sz="2256">
                <a:solidFill>
                  <a:srgbClr val="686868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sz="2068">
                <a:solidFill>
                  <a:schemeClr val="accent3">
                    <a:lumOff val="-10823"/>
                  </a:schemeClr>
                </a:solidFill>
              </a:rPr>
              <a:t>ReiseN geht durch den Magen</a:t>
            </a:r>
            <a:endParaRPr sz="2068">
              <a:solidFill>
                <a:schemeClr val="accent3">
                  <a:lumOff val="-10823"/>
                </a:schemeClr>
              </a:solidFill>
            </a:endParaRPr>
          </a:p>
          <a:p>
            <a:pPr indent="252930" defTabSz="859536">
              <a:lnSpc>
                <a:spcPct val="90000"/>
              </a:lnSpc>
              <a:defRPr b="1" cap="all" sz="2256">
                <a:solidFill>
                  <a:srgbClr val="686868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sz="2068">
                <a:solidFill>
                  <a:schemeClr val="accent3">
                    <a:lumOff val="-10823"/>
                  </a:schemeClr>
                </a:solidFill>
              </a:rPr>
              <a:t>(„Esperienze di Pancia“)</a:t>
            </a:r>
          </a:p>
        </p:txBody>
      </p:sp>
      <p:sp>
        <p:nvSpPr>
          <p:cNvPr id="658" name="Textfeld 7"/>
          <p:cNvSpPr txBox="1"/>
          <p:nvPr/>
        </p:nvSpPr>
        <p:spPr>
          <a:xfrm>
            <a:off x="8054616" y="1996556"/>
            <a:ext cx="1520554" cy="2734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8797" tIns="28797" rIns="28797" bIns="28797">
            <a:spAutoFit/>
          </a:bodyPr>
          <a:lstStyle>
            <a:lvl1pPr>
              <a:defRPr b="1">
                <a:solidFill>
                  <a:srgbClr val="7192A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pPr/>
            <a:r>
              <a:t>Il progetto</a:t>
            </a:r>
          </a:p>
        </p:txBody>
      </p:sp>
      <p:sp>
        <p:nvSpPr>
          <p:cNvPr id="659" name="Textfeld 8"/>
          <p:cNvSpPr txBox="1"/>
          <p:nvPr/>
        </p:nvSpPr>
        <p:spPr>
          <a:xfrm>
            <a:off x="7523047" y="5585835"/>
            <a:ext cx="1452142" cy="4893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8797" tIns="28797" rIns="28797" bIns="28797">
            <a:spAutoFit/>
          </a:bodyPr>
          <a:lstStyle>
            <a:lvl1pPr algn="ctr">
              <a:defRPr b="1">
                <a:solidFill>
                  <a:srgbClr val="7192A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pPr/>
            <a:r>
              <a:t>…in poche parole</a:t>
            </a:r>
          </a:p>
        </p:txBody>
      </p:sp>
      <p:pic>
        <p:nvPicPr>
          <p:cNvPr id="660" name="Grafik 29" descr="Grafik 29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8121705" y="1084802"/>
            <a:ext cx="862859" cy="690285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50800" dist="38100" dir="2700000">
              <a:srgbClr val="000000">
                <a:alpha val="13000"/>
              </a:srgbClr>
            </a:outerShdw>
          </a:effectLst>
        </p:spPr>
      </p:pic>
      <p:grpSp>
        <p:nvGrpSpPr>
          <p:cNvPr id="681" name="Diagramm 25"/>
          <p:cNvGrpSpPr/>
          <p:nvPr/>
        </p:nvGrpSpPr>
        <p:grpSpPr>
          <a:xfrm>
            <a:off x="354488" y="1256386"/>
            <a:ext cx="7835686" cy="3820955"/>
            <a:chOff x="0" y="0"/>
            <a:chExt cx="7835685" cy="3820954"/>
          </a:xfrm>
        </p:grpSpPr>
        <p:sp>
          <p:nvSpPr>
            <p:cNvPr id="661" name="Form"/>
            <p:cNvSpPr/>
            <p:nvPr/>
          </p:nvSpPr>
          <p:spPr>
            <a:xfrm rot="5400000">
              <a:off x="4163472" y="-2513531"/>
              <a:ext cx="790590" cy="59775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3600" y="0"/>
                  </a:moveTo>
                  <a:lnTo>
                    <a:pt x="18000" y="0"/>
                  </a:lnTo>
                  <a:cubicBezTo>
                    <a:pt x="19988" y="0"/>
                    <a:pt x="21600" y="213"/>
                    <a:pt x="21600" y="476"/>
                  </a:cubicBezTo>
                  <a:lnTo>
                    <a:pt x="21600" y="21600"/>
                  </a:lnTo>
                  <a:lnTo>
                    <a:pt x="0" y="21600"/>
                  </a:lnTo>
                  <a:lnTo>
                    <a:pt x="0" y="476"/>
                  </a:lnTo>
                  <a:cubicBezTo>
                    <a:pt x="0" y="213"/>
                    <a:pt x="1612" y="0"/>
                    <a:pt x="3600" y="0"/>
                  </a:cubicBezTo>
                  <a:close/>
                </a:path>
              </a:pathLst>
            </a:custGeom>
            <a:solidFill>
              <a:srgbClr val="E5E9ED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b">
              <a:noAutofit/>
            </a:bodyPr>
            <a:lstStyle/>
            <a:p>
              <a:pPr defTabSz="444500">
                <a:lnSpc>
                  <a:spcPct val="90000"/>
                </a:lnSpc>
                <a:spcBef>
                  <a:spcPts val="200"/>
                </a:spcBef>
                <a:defRPr sz="1000"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grpSp>
          <p:nvGrpSpPr>
            <p:cNvPr id="664" name="Gruppieren"/>
            <p:cNvGrpSpPr/>
            <p:nvPr/>
          </p:nvGrpSpPr>
          <p:grpSpPr>
            <a:xfrm>
              <a:off x="-1" y="10929"/>
              <a:ext cx="1570013" cy="928600"/>
              <a:chOff x="0" y="0"/>
              <a:chExt cx="1570011" cy="928599"/>
            </a:xfrm>
          </p:grpSpPr>
          <p:sp>
            <p:nvSpPr>
              <p:cNvPr id="662" name="Abgerundetes Rechteck"/>
              <p:cNvSpPr/>
              <p:nvPr/>
            </p:nvSpPr>
            <p:spPr>
              <a:xfrm>
                <a:off x="-1" y="0"/>
                <a:ext cx="1570013" cy="928600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 algn="r" defTabSz="622300">
                  <a:lnSpc>
                    <a:spcPct val="90000"/>
                  </a:lnSpc>
                  <a:spcBef>
                    <a:spcPts val="600"/>
                  </a:spcBef>
                  <a:defRPr>
                    <a:latin typeface="Trebuchet MS"/>
                    <a:ea typeface="Trebuchet MS"/>
                    <a:cs typeface="Trebuchet MS"/>
                    <a:sym typeface="Trebuchet MS"/>
                  </a:defRPr>
                </a:pPr>
              </a:p>
            </p:txBody>
          </p:sp>
          <p:sp>
            <p:nvSpPr>
              <p:cNvPr id="663" name="L’idea"/>
              <p:cNvSpPr txBox="1"/>
              <p:nvPr/>
            </p:nvSpPr>
            <p:spPr>
              <a:xfrm>
                <a:off x="45330" y="336028"/>
                <a:ext cx="1479351" cy="25653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26668" tIns="26668" rIns="26668" bIns="26668" numCol="1" anchor="ctr">
                <a:spAutoFit/>
              </a:bodyPr>
              <a:lstStyle>
                <a:lvl1pPr indent="358775" algn="r" defTabSz="622300">
                  <a:lnSpc>
                    <a:spcPct val="90000"/>
                  </a:lnSpc>
                  <a:spcBef>
                    <a:spcPts val="500"/>
                  </a:spcBef>
                  <a:defRPr b="1" sz="1400">
                    <a:latin typeface="Trebuchet MS"/>
                    <a:ea typeface="Trebuchet MS"/>
                    <a:cs typeface="Trebuchet MS"/>
                    <a:sym typeface="Trebuchet MS"/>
                  </a:defRPr>
                </a:lvl1pPr>
              </a:lstStyle>
              <a:p>
                <a:pPr/>
                <a:r>
                  <a:t>L’idea  </a:t>
                </a:r>
              </a:p>
            </p:txBody>
          </p:sp>
        </p:grpSp>
        <p:sp>
          <p:nvSpPr>
            <p:cNvPr id="665" name="Form"/>
            <p:cNvSpPr/>
            <p:nvPr/>
          </p:nvSpPr>
          <p:spPr>
            <a:xfrm rot="5400000">
              <a:off x="4207012" y="-1591392"/>
              <a:ext cx="763781" cy="605419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3600" y="0"/>
                  </a:moveTo>
                  <a:lnTo>
                    <a:pt x="18000" y="0"/>
                  </a:lnTo>
                  <a:cubicBezTo>
                    <a:pt x="19988" y="0"/>
                    <a:pt x="21600" y="203"/>
                    <a:pt x="21600" y="454"/>
                  </a:cubicBezTo>
                  <a:lnTo>
                    <a:pt x="21600" y="21600"/>
                  </a:lnTo>
                  <a:lnTo>
                    <a:pt x="0" y="21600"/>
                  </a:lnTo>
                  <a:lnTo>
                    <a:pt x="0" y="454"/>
                  </a:lnTo>
                  <a:cubicBezTo>
                    <a:pt x="0" y="203"/>
                    <a:pt x="1612" y="0"/>
                    <a:pt x="3600" y="0"/>
                  </a:cubicBezTo>
                  <a:close/>
                </a:path>
              </a:pathLst>
            </a:custGeom>
            <a:solidFill>
              <a:srgbClr val="E5E9ED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defTabSz="444500">
                <a:lnSpc>
                  <a:spcPct val="90000"/>
                </a:lnSpc>
                <a:spcBef>
                  <a:spcPts val="200"/>
                </a:spcBef>
                <a:defRPr sz="1000"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grpSp>
          <p:nvGrpSpPr>
            <p:cNvPr id="668" name="Gruppieren"/>
            <p:cNvGrpSpPr/>
            <p:nvPr/>
          </p:nvGrpSpPr>
          <p:grpSpPr>
            <a:xfrm>
              <a:off x="-1" y="971403"/>
              <a:ext cx="1561810" cy="928600"/>
              <a:chOff x="0" y="0"/>
              <a:chExt cx="1561808" cy="928599"/>
            </a:xfrm>
          </p:grpSpPr>
          <p:sp>
            <p:nvSpPr>
              <p:cNvPr id="666" name="Abgerundetes Rechteck"/>
              <p:cNvSpPr/>
              <p:nvPr/>
            </p:nvSpPr>
            <p:spPr>
              <a:xfrm>
                <a:off x="-1" y="0"/>
                <a:ext cx="1561810" cy="928600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 algn="r" defTabSz="622300">
                  <a:lnSpc>
                    <a:spcPct val="90000"/>
                  </a:lnSpc>
                  <a:spcBef>
                    <a:spcPts val="600"/>
                  </a:spcBef>
                  <a:defRPr b="1" sz="1400">
                    <a:latin typeface="Trebuchet MS"/>
                    <a:ea typeface="Trebuchet MS"/>
                    <a:cs typeface="Trebuchet MS"/>
                    <a:sym typeface="Trebuchet MS"/>
                  </a:defRPr>
                </a:pPr>
              </a:p>
            </p:txBody>
          </p:sp>
          <p:sp>
            <p:nvSpPr>
              <p:cNvPr id="667" name="Impatto sociale in pillole"/>
              <p:cNvSpPr txBox="1"/>
              <p:nvPr/>
            </p:nvSpPr>
            <p:spPr>
              <a:xfrm>
                <a:off x="45329" y="244590"/>
                <a:ext cx="1471151" cy="43941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26668" tIns="26668" rIns="26668" bIns="26668" numCol="1" anchor="ctr">
                <a:spAutoFit/>
              </a:bodyPr>
              <a:lstStyle>
                <a:lvl1pPr indent="358775" algn="r" defTabSz="622300">
                  <a:lnSpc>
                    <a:spcPct val="90000"/>
                  </a:lnSpc>
                  <a:spcBef>
                    <a:spcPts val="500"/>
                  </a:spcBef>
                  <a:defRPr b="1" sz="1400">
                    <a:latin typeface="Trebuchet MS"/>
                    <a:ea typeface="Trebuchet MS"/>
                    <a:cs typeface="Trebuchet MS"/>
                    <a:sym typeface="Trebuchet MS"/>
                  </a:defRPr>
                </a:lvl1pPr>
              </a:lstStyle>
              <a:p>
                <a:pPr/>
                <a:r>
                  <a:t>Impatto sociale in pillole</a:t>
                </a:r>
              </a:p>
            </p:txBody>
          </p:sp>
        </p:grpSp>
        <p:sp>
          <p:nvSpPr>
            <p:cNvPr id="669" name="Form"/>
            <p:cNvSpPr/>
            <p:nvPr/>
          </p:nvSpPr>
          <p:spPr>
            <a:xfrm rot="5400000">
              <a:off x="4252967" y="-644614"/>
              <a:ext cx="706947" cy="608158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3600" y="0"/>
                  </a:moveTo>
                  <a:lnTo>
                    <a:pt x="18000" y="0"/>
                  </a:lnTo>
                  <a:cubicBezTo>
                    <a:pt x="19988" y="0"/>
                    <a:pt x="21600" y="187"/>
                    <a:pt x="21600" y="418"/>
                  </a:cubicBezTo>
                  <a:lnTo>
                    <a:pt x="21600" y="21600"/>
                  </a:lnTo>
                  <a:lnTo>
                    <a:pt x="0" y="21600"/>
                  </a:lnTo>
                  <a:lnTo>
                    <a:pt x="0" y="418"/>
                  </a:lnTo>
                  <a:cubicBezTo>
                    <a:pt x="0" y="187"/>
                    <a:pt x="1612" y="0"/>
                    <a:pt x="3600" y="0"/>
                  </a:cubicBezTo>
                  <a:close/>
                </a:path>
              </a:pathLst>
            </a:custGeom>
            <a:solidFill>
              <a:srgbClr val="E5E9ED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defTabSz="444500">
                <a:lnSpc>
                  <a:spcPct val="90000"/>
                </a:lnSpc>
                <a:spcBef>
                  <a:spcPts val="200"/>
                </a:spcBef>
                <a:defRPr sz="1000"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grpSp>
          <p:nvGrpSpPr>
            <p:cNvPr id="672" name="Gruppieren"/>
            <p:cNvGrpSpPr/>
            <p:nvPr/>
          </p:nvGrpSpPr>
          <p:grpSpPr>
            <a:xfrm>
              <a:off x="-1" y="1931879"/>
              <a:ext cx="1565650" cy="928600"/>
              <a:chOff x="0" y="0"/>
              <a:chExt cx="1565648" cy="928599"/>
            </a:xfrm>
          </p:grpSpPr>
          <p:sp>
            <p:nvSpPr>
              <p:cNvPr id="670" name="Abgerundetes Rechteck"/>
              <p:cNvSpPr/>
              <p:nvPr/>
            </p:nvSpPr>
            <p:spPr>
              <a:xfrm>
                <a:off x="-1" y="0"/>
                <a:ext cx="1565650" cy="928600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 algn="r" defTabSz="622300">
                  <a:lnSpc>
                    <a:spcPct val="90000"/>
                  </a:lnSpc>
                  <a:spcBef>
                    <a:spcPts val="600"/>
                  </a:spcBef>
                  <a:defRPr b="1" sz="1400">
                    <a:latin typeface="Trebuchet MS"/>
                    <a:ea typeface="Trebuchet MS"/>
                    <a:cs typeface="Trebuchet MS"/>
                    <a:sym typeface="Trebuchet MS"/>
                  </a:defRPr>
                </a:pPr>
              </a:p>
            </p:txBody>
          </p:sp>
          <p:sp>
            <p:nvSpPr>
              <p:cNvPr id="671" name="Gruppo di lavoro"/>
              <p:cNvSpPr txBox="1"/>
              <p:nvPr/>
            </p:nvSpPr>
            <p:spPr>
              <a:xfrm>
                <a:off x="45329" y="244588"/>
                <a:ext cx="1474991" cy="43941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26668" tIns="26668" rIns="26668" bIns="26668" numCol="1" anchor="ctr">
                <a:spAutoFit/>
              </a:bodyPr>
              <a:lstStyle>
                <a:lvl1pPr indent="358775" algn="r" defTabSz="622300">
                  <a:lnSpc>
                    <a:spcPct val="90000"/>
                  </a:lnSpc>
                  <a:spcBef>
                    <a:spcPts val="500"/>
                  </a:spcBef>
                  <a:defRPr b="1" sz="1400">
                    <a:latin typeface="Trebuchet MS"/>
                    <a:ea typeface="Trebuchet MS"/>
                    <a:cs typeface="Trebuchet MS"/>
                    <a:sym typeface="Trebuchet MS"/>
                  </a:defRPr>
                </a:lvl1pPr>
              </a:lstStyle>
              <a:p>
                <a:pPr/>
                <a:r>
                  <a:t>Gruppo di lavoro</a:t>
                </a:r>
              </a:p>
            </p:txBody>
          </p:sp>
        </p:grpSp>
        <p:sp>
          <p:nvSpPr>
            <p:cNvPr id="673" name="Form"/>
            <p:cNvSpPr/>
            <p:nvPr/>
          </p:nvSpPr>
          <p:spPr>
            <a:xfrm rot="5400000">
              <a:off x="4252967" y="315861"/>
              <a:ext cx="706947" cy="608158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3600" y="0"/>
                  </a:moveTo>
                  <a:lnTo>
                    <a:pt x="18000" y="0"/>
                  </a:lnTo>
                  <a:cubicBezTo>
                    <a:pt x="19988" y="0"/>
                    <a:pt x="21600" y="187"/>
                    <a:pt x="21600" y="418"/>
                  </a:cubicBezTo>
                  <a:lnTo>
                    <a:pt x="21600" y="21600"/>
                  </a:lnTo>
                  <a:lnTo>
                    <a:pt x="0" y="21600"/>
                  </a:lnTo>
                  <a:lnTo>
                    <a:pt x="0" y="418"/>
                  </a:lnTo>
                  <a:cubicBezTo>
                    <a:pt x="0" y="187"/>
                    <a:pt x="1612" y="0"/>
                    <a:pt x="3600" y="0"/>
                  </a:cubicBezTo>
                  <a:close/>
                </a:path>
              </a:pathLst>
            </a:custGeom>
            <a:solidFill>
              <a:srgbClr val="E5E9ED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defTabSz="1644650">
                <a:lnSpc>
                  <a:spcPct val="90000"/>
                </a:lnSpc>
                <a:spcBef>
                  <a:spcPts val="200"/>
                </a:spcBef>
                <a:defRPr sz="3700"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grpSp>
          <p:nvGrpSpPr>
            <p:cNvPr id="676" name="Gruppieren"/>
            <p:cNvGrpSpPr/>
            <p:nvPr/>
          </p:nvGrpSpPr>
          <p:grpSpPr>
            <a:xfrm>
              <a:off x="-1" y="2892355"/>
              <a:ext cx="1565650" cy="928600"/>
              <a:chOff x="0" y="0"/>
              <a:chExt cx="1565648" cy="928599"/>
            </a:xfrm>
          </p:grpSpPr>
          <p:sp>
            <p:nvSpPr>
              <p:cNvPr id="674" name="Abgerundetes Rechteck"/>
              <p:cNvSpPr/>
              <p:nvPr/>
            </p:nvSpPr>
            <p:spPr>
              <a:xfrm>
                <a:off x="-1" y="0"/>
                <a:ext cx="1565650" cy="928600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 algn="r" defTabSz="622300">
                  <a:lnSpc>
                    <a:spcPct val="90000"/>
                  </a:lnSpc>
                  <a:spcBef>
                    <a:spcPts val="600"/>
                  </a:spcBef>
                  <a:defRPr b="1" sz="1400">
                    <a:latin typeface="Trebuchet MS"/>
                    <a:ea typeface="Trebuchet MS"/>
                    <a:cs typeface="Trebuchet MS"/>
                    <a:sym typeface="Trebuchet MS"/>
                  </a:defRPr>
                </a:pPr>
              </a:p>
            </p:txBody>
          </p:sp>
          <p:sp>
            <p:nvSpPr>
              <p:cNvPr id="675" name="Territorio / Settore"/>
              <p:cNvSpPr txBox="1"/>
              <p:nvPr/>
            </p:nvSpPr>
            <p:spPr>
              <a:xfrm>
                <a:off x="45329" y="244588"/>
                <a:ext cx="1474991" cy="43941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26668" tIns="26668" rIns="26668" bIns="26668" numCol="1" anchor="ctr">
                <a:spAutoFit/>
              </a:bodyPr>
              <a:lstStyle>
                <a:lvl1pPr algn="r" defTabSz="622300">
                  <a:lnSpc>
                    <a:spcPct val="90000"/>
                  </a:lnSpc>
                  <a:spcBef>
                    <a:spcPts val="500"/>
                  </a:spcBef>
                  <a:defRPr b="1" sz="1400">
                    <a:latin typeface="Trebuchet MS"/>
                    <a:ea typeface="Trebuchet MS"/>
                    <a:cs typeface="Trebuchet MS"/>
                    <a:sym typeface="Trebuchet MS"/>
                  </a:defRPr>
                </a:lvl1pPr>
              </a:lstStyle>
              <a:p>
                <a:pPr/>
                <a:r>
                  <a:t>Territorio / Settore</a:t>
                </a:r>
              </a:p>
            </p:txBody>
          </p:sp>
        </p:grpSp>
        <p:sp>
          <p:nvSpPr>
            <p:cNvPr id="677" name="La creazione di una piattaforma per la promozione e la…"/>
            <p:cNvSpPr txBox="1"/>
            <p:nvPr/>
          </p:nvSpPr>
          <p:spPr>
            <a:xfrm>
              <a:off x="1561807" y="0"/>
              <a:ext cx="6273878" cy="88959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38395" tIns="38395" rIns="38395" bIns="38395" numCol="1" anchor="t">
              <a:spAutoFit/>
            </a:bodyPr>
            <a:lstStyle/>
            <a:p>
              <a:pPr>
                <a:defRPr sz="1400">
                  <a:latin typeface="Trebuchet MS"/>
                  <a:ea typeface="Trebuchet MS"/>
                  <a:cs typeface="Trebuchet MS"/>
                  <a:sym typeface="Trebuchet MS"/>
                </a:defRPr>
              </a:pPr>
              <a:r>
                <a:t>Arricchire e potenziare le esperienze dei turisti tedeschi attraverso la valorizzazione dei prodotti enogastronomici locali, </a:t>
              </a:r>
              <a:r>
                <a:rPr b="1"/>
                <a:t>promuovendo, </a:t>
              </a:r>
              <a:r>
                <a:t>attraverso una piattaforma dedicata, </a:t>
              </a:r>
              <a:r>
                <a:rPr b="1"/>
                <a:t>i piccoli produttori agricoli e artigiani,</a:t>
              </a:r>
              <a:r>
                <a:t> la vendita delle loro specialità e di una nuova offerta turistica legata al territorio.</a:t>
              </a:r>
            </a:p>
          </p:txBody>
        </p:sp>
        <p:sp>
          <p:nvSpPr>
            <p:cNvPr id="678" name="Promozione del territorio alpino / sostegno per le piccole realtà…"/>
            <p:cNvSpPr txBox="1"/>
            <p:nvPr/>
          </p:nvSpPr>
          <p:spPr>
            <a:xfrm>
              <a:off x="1570008" y="957043"/>
              <a:ext cx="6195091" cy="88959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38395" tIns="38395" rIns="38395" bIns="38395" numCol="1" anchor="t">
              <a:spAutoFit/>
            </a:bodyPr>
            <a:lstStyle/>
            <a:p>
              <a:pPr marL="285750" indent="-285750">
                <a:buSzPct val="100000"/>
                <a:buFont typeface="Arial"/>
                <a:buChar char="•"/>
                <a:defRPr sz="1400">
                  <a:latin typeface="Trebuchet MS"/>
                  <a:ea typeface="Trebuchet MS"/>
                  <a:cs typeface="Trebuchet MS"/>
                  <a:sym typeface="Trebuchet MS"/>
                </a:defRPr>
              </a:pPr>
              <a:r>
                <a:t>Promozione del territorio alpino </a:t>
              </a:r>
            </a:p>
            <a:p>
              <a:pPr marL="285750" indent="-285750">
                <a:buSzPct val="100000"/>
                <a:buFont typeface="Arial"/>
                <a:buChar char="•"/>
                <a:defRPr sz="1400">
                  <a:latin typeface="Trebuchet MS"/>
                  <a:ea typeface="Trebuchet MS"/>
                  <a:cs typeface="Trebuchet MS"/>
                  <a:sym typeface="Trebuchet MS"/>
                </a:defRPr>
              </a:pPr>
              <a:r>
                <a:t>Sostegno alle piccole realtà produttive locali e a nuove imprenditorialità tradizionali</a:t>
              </a:r>
            </a:p>
            <a:p>
              <a:pPr marL="285750" indent="-285750">
                <a:buSzPct val="100000"/>
                <a:buFont typeface="Arial"/>
                <a:buChar char="•"/>
                <a:defRPr sz="1400">
                  <a:latin typeface="Trebuchet MS"/>
                  <a:ea typeface="Trebuchet MS"/>
                  <a:cs typeface="Trebuchet MS"/>
                  <a:sym typeface="Trebuchet MS"/>
                </a:defRPr>
              </a:pPr>
              <a:r>
                <a:t>Sviluppo di marketing e nuove relazioni verso i mercati esteri</a:t>
              </a:r>
            </a:p>
          </p:txBody>
        </p:sp>
        <p:sp>
          <p:nvSpPr>
            <p:cNvPr id="679" name="Socio produttore di olio di oliva ed esperto del territorio siciliano;…"/>
            <p:cNvSpPr txBox="1"/>
            <p:nvPr/>
          </p:nvSpPr>
          <p:spPr>
            <a:xfrm>
              <a:off x="1561807" y="1967258"/>
              <a:ext cx="6273878" cy="88959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38395" tIns="38395" rIns="38395" bIns="38395" numCol="1" anchor="t">
              <a:spAutoFit/>
            </a:bodyPr>
            <a:lstStyle/>
            <a:p>
              <a:pPr marL="285750" indent="-285750">
                <a:buSzPct val="100000"/>
                <a:buFont typeface="Arial"/>
                <a:buChar char="•"/>
                <a:defRPr sz="1400">
                  <a:latin typeface="Trebuchet MS"/>
                  <a:ea typeface="Trebuchet MS"/>
                  <a:cs typeface="Trebuchet MS"/>
                  <a:sym typeface="Trebuchet MS"/>
                </a:defRPr>
              </a:pPr>
              <a:r>
                <a:t>Responsabile con esperienza di marketing e promozione e accompagnatore turistico</a:t>
              </a:r>
            </a:p>
            <a:p>
              <a:pPr marL="285750" indent="-285750">
                <a:buSzPct val="100000"/>
                <a:buFont typeface="Arial"/>
                <a:buChar char="•"/>
                <a:defRPr sz="1400">
                  <a:latin typeface="Trebuchet MS"/>
                  <a:ea typeface="Trebuchet MS"/>
                  <a:cs typeface="Trebuchet MS"/>
                  <a:sym typeface="Trebuchet MS"/>
                </a:defRPr>
              </a:pPr>
              <a:r>
                <a:t>Esperto del territorio cuneese</a:t>
              </a:r>
            </a:p>
            <a:p>
              <a:pPr marL="285750" indent="-285750">
                <a:buSzPct val="100000"/>
                <a:buFont typeface="Arial"/>
                <a:buChar char="•"/>
                <a:defRPr sz="1400">
                  <a:latin typeface="Trebuchet MS"/>
                  <a:ea typeface="Trebuchet MS"/>
                  <a:cs typeface="Trebuchet MS"/>
                  <a:sym typeface="Trebuchet MS"/>
                </a:defRPr>
              </a:pPr>
              <a:r>
                <a:t>Produttore di olio di oliva ed esperto del territorio siciliano </a:t>
              </a:r>
            </a:p>
          </p:txBody>
        </p:sp>
        <p:sp>
          <p:nvSpPr>
            <p:cNvPr id="680" name="Food &amp; Travel delle valli cuneesi ma anche a livello regionale"/>
            <p:cNvSpPr txBox="1"/>
            <p:nvPr/>
          </p:nvSpPr>
          <p:spPr>
            <a:xfrm>
              <a:off x="1637178" y="3085180"/>
              <a:ext cx="5091327" cy="50859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38395" tIns="38395" rIns="38395" bIns="38395" numCol="1" anchor="t">
              <a:sp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  <a:r>
                <a:t>Food &amp; Travel </a:t>
              </a:r>
            </a:p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  <a:r>
                <a:t>Val Maira, valli cuneesi e territorio della regione Piemonte</a:t>
              </a:r>
            </a:p>
          </p:txBody>
        </p:sp>
      </p:grpSp>
      <p:pic>
        <p:nvPicPr>
          <p:cNvPr id="682" name="Grafik 26" descr="Grafik 26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494729" y="2287341"/>
            <a:ext cx="337187" cy="376892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685" name="Grafik 27"/>
          <p:cNvGrpSpPr/>
          <p:nvPr/>
        </p:nvGrpSpPr>
        <p:grpSpPr>
          <a:xfrm>
            <a:off x="8119587" y="4892040"/>
            <a:ext cx="855604" cy="697502"/>
            <a:chOff x="0" y="0"/>
            <a:chExt cx="855603" cy="697501"/>
          </a:xfrm>
        </p:grpSpPr>
        <p:sp>
          <p:nvSpPr>
            <p:cNvPr id="683" name="Rechteck"/>
            <p:cNvSpPr/>
            <p:nvPr/>
          </p:nvSpPr>
          <p:spPr>
            <a:xfrm>
              <a:off x="-1" y="-1"/>
              <a:ext cx="855604" cy="697503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pic>
          <p:nvPicPr>
            <p:cNvPr id="684" name="image31.tif" descr="image31.tif"/>
            <p:cNvPicPr>
              <a:picLocks noChangeAspect="1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-1" y="-1"/>
              <a:ext cx="855605" cy="697503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pic>
        <p:nvPicPr>
          <p:cNvPr id="686" name="Grafik 28" descr="Grafik 28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531037" y="1683109"/>
            <a:ext cx="382193" cy="425248"/>
          </a:xfrm>
          <a:prstGeom prst="rect">
            <a:avLst/>
          </a:prstGeom>
          <a:ln w="12700">
            <a:miter lim="400000"/>
          </a:ln>
        </p:spPr>
      </p:pic>
      <p:sp>
        <p:nvSpPr>
          <p:cNvPr id="687" name="Abgerundetes Rechteck 17"/>
          <p:cNvSpPr/>
          <p:nvPr/>
        </p:nvSpPr>
        <p:spPr>
          <a:xfrm>
            <a:off x="4998156" y="5345974"/>
            <a:ext cx="2734140" cy="675251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 sz="7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grpSp>
        <p:nvGrpSpPr>
          <p:cNvPr id="690" name="Abgerundetes Rechteck 18"/>
          <p:cNvGrpSpPr/>
          <p:nvPr/>
        </p:nvGrpSpPr>
        <p:grpSpPr>
          <a:xfrm>
            <a:off x="4308838" y="5249409"/>
            <a:ext cx="1286633" cy="440316"/>
            <a:chOff x="0" y="0"/>
            <a:chExt cx="1286631" cy="440314"/>
          </a:xfrm>
        </p:grpSpPr>
        <p:sp>
          <p:nvSpPr>
            <p:cNvPr id="688" name="Abgerundetes Rechteck"/>
            <p:cNvSpPr/>
            <p:nvPr/>
          </p:nvSpPr>
          <p:spPr>
            <a:xfrm>
              <a:off x="0" y="0"/>
              <a:ext cx="1286632" cy="440315"/>
            </a:xfrm>
            <a:prstGeom prst="roundRect">
              <a:avLst>
                <a:gd name="adj" fmla="val 16667"/>
              </a:avLst>
            </a:prstGeom>
            <a:solidFill>
              <a:srgbClr val="FFC000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1100"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689" name="Text"/>
            <p:cNvSpPr txBox="1"/>
            <p:nvPr/>
          </p:nvSpPr>
          <p:spPr>
            <a:xfrm>
              <a:off x="21493" y="98236"/>
              <a:ext cx="1243646" cy="24383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8" tIns="45718" rIns="45718" bIns="45718" numCol="1" anchor="ctr">
              <a:spAutoFit/>
            </a:bodyPr>
            <a:lstStyle>
              <a:lvl1pPr algn="ctr">
                <a:defRPr sz="1100">
                  <a:solidFill>
                    <a:srgbClr val="7192A8"/>
                  </a:solidFill>
                  <a:latin typeface="Trebuchet MS"/>
                  <a:ea typeface="Trebuchet MS"/>
                  <a:cs typeface="Trebuchet MS"/>
                  <a:sym typeface="Trebuchet MS"/>
                </a:defRPr>
              </a:lvl1pPr>
            </a:lstStyle>
            <a:p>
              <a:pPr/>
              <a:r>
                <a:t>  </a:t>
              </a:r>
            </a:p>
          </p:txBody>
        </p:sp>
      </p:grpSp>
      <p:sp>
        <p:nvSpPr>
          <p:cNvPr id="691" name="Textfeld 23"/>
          <p:cNvSpPr txBox="1"/>
          <p:nvPr/>
        </p:nvSpPr>
        <p:spPr>
          <a:xfrm>
            <a:off x="4436586" y="5192636"/>
            <a:ext cx="202999" cy="4851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2700">
                <a:solidFill>
                  <a:srgbClr val="7192A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pPr/>
            <a:r>
              <a:t>#</a:t>
            </a:r>
          </a:p>
        </p:txBody>
      </p:sp>
      <p:pic>
        <p:nvPicPr>
          <p:cNvPr id="692" name="Grafik 3" descr="Grafik 3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501350" y="3335013"/>
            <a:ext cx="483392" cy="434287"/>
          </a:xfrm>
          <a:prstGeom prst="rect">
            <a:avLst/>
          </a:prstGeom>
          <a:ln w="12700">
            <a:miter lim="400000"/>
          </a:ln>
        </p:spPr>
      </p:pic>
      <p:sp>
        <p:nvSpPr>
          <p:cNvPr id="693" name="Abgerundetes Rechteck 17"/>
          <p:cNvSpPr/>
          <p:nvPr/>
        </p:nvSpPr>
        <p:spPr>
          <a:xfrm>
            <a:off x="1289598" y="5585835"/>
            <a:ext cx="2689487" cy="675251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 sz="7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</a:p>
        </p:txBody>
      </p:sp>
      <p:grpSp>
        <p:nvGrpSpPr>
          <p:cNvPr id="696" name="Abgerundetes Rechteck 18"/>
          <p:cNvGrpSpPr/>
          <p:nvPr/>
        </p:nvGrpSpPr>
        <p:grpSpPr>
          <a:xfrm>
            <a:off x="647287" y="5502130"/>
            <a:ext cx="1171337" cy="440316"/>
            <a:chOff x="0" y="0"/>
            <a:chExt cx="1171335" cy="440314"/>
          </a:xfrm>
        </p:grpSpPr>
        <p:sp>
          <p:nvSpPr>
            <p:cNvPr id="694" name="Abgerundetes Rechteck"/>
            <p:cNvSpPr/>
            <p:nvPr/>
          </p:nvSpPr>
          <p:spPr>
            <a:xfrm>
              <a:off x="-1" y="0"/>
              <a:ext cx="1171337" cy="440315"/>
            </a:xfrm>
            <a:prstGeom prst="roundRect">
              <a:avLst>
                <a:gd name="adj" fmla="val 16667"/>
              </a:avLst>
            </a:prstGeom>
            <a:solidFill>
              <a:srgbClr val="FFC000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 sz="1100"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695" name="Text"/>
            <p:cNvSpPr txBox="1"/>
            <p:nvPr/>
          </p:nvSpPr>
          <p:spPr>
            <a:xfrm>
              <a:off x="21493" y="98236"/>
              <a:ext cx="1128349" cy="24383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8" tIns="45718" rIns="45718" bIns="45718" numCol="1" anchor="ctr">
              <a:spAutoFit/>
            </a:bodyPr>
            <a:lstStyle>
              <a:lvl1pPr algn="ctr">
                <a:defRPr sz="1100">
                  <a:solidFill>
                    <a:srgbClr val="7192A8"/>
                  </a:solidFill>
                  <a:latin typeface="Trebuchet MS"/>
                  <a:ea typeface="Trebuchet MS"/>
                  <a:cs typeface="Trebuchet MS"/>
                  <a:sym typeface="Trebuchet MS"/>
                </a:defRPr>
              </a:lvl1pPr>
            </a:lstStyle>
            <a:p>
              <a:pPr/>
              <a:r>
                <a:t>  </a:t>
              </a:r>
            </a:p>
          </p:txBody>
        </p:sp>
      </p:grpSp>
      <p:sp>
        <p:nvSpPr>
          <p:cNvPr id="697" name="Textfeld 23"/>
          <p:cNvSpPr txBox="1"/>
          <p:nvPr/>
        </p:nvSpPr>
        <p:spPr>
          <a:xfrm>
            <a:off x="775038" y="5445359"/>
            <a:ext cx="184808" cy="4851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2700">
                <a:solidFill>
                  <a:srgbClr val="7192A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pPr/>
            <a:r>
              <a:t>?</a:t>
            </a:r>
          </a:p>
        </p:txBody>
      </p:sp>
      <p:sp>
        <p:nvSpPr>
          <p:cNvPr id="698" name="Esperienza di pancia"/>
          <p:cNvSpPr txBox="1"/>
          <p:nvPr/>
        </p:nvSpPr>
        <p:spPr>
          <a:xfrm>
            <a:off x="5740996" y="5315839"/>
            <a:ext cx="1636526" cy="39429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395" tIns="38395" rIns="38395" bIns="38395">
            <a:spAutoFit/>
          </a:bodyPr>
          <a:lstStyle>
            <a:lvl1pPr>
              <a:defRPr sz="21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pPr/>
            <a:r>
              <a:t>travelicious </a:t>
            </a:r>
          </a:p>
        </p:txBody>
      </p:sp>
      <p:sp>
        <p:nvSpPr>
          <p:cNvPr id="699" name="Finanziamento iniziale…"/>
          <p:cNvSpPr txBox="1"/>
          <p:nvPr/>
        </p:nvSpPr>
        <p:spPr>
          <a:xfrm>
            <a:off x="1520429" y="5660895"/>
            <a:ext cx="2470649" cy="50859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8395" tIns="38395" rIns="38395" bIns="38395">
            <a:spAutoFit/>
          </a:bodyPr>
          <a:lstStyle/>
          <a:p>
            <a:pPr>
              <a:defRPr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Finanziamento iniziale</a:t>
            </a:r>
            <a:r>
              <a:t> e</a:t>
            </a:r>
          </a:p>
          <a:p>
            <a:pPr>
              <a:defRPr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creazione della piattaforma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CentralEurope_iService">
  <a:themeElements>
    <a:clrScheme name="CentralEurope_iService">
      <a:dk1>
        <a:srgbClr val="4D4D4E"/>
      </a:dk1>
      <a:lt1>
        <a:srgbClr val="FFFFFF"/>
      </a:lt1>
      <a:dk2>
        <a:srgbClr val="A7A7A7"/>
      </a:dk2>
      <a:lt2>
        <a:srgbClr val="535353"/>
      </a:lt2>
      <a:accent1>
        <a:srgbClr val="7E93A5"/>
      </a:accent1>
      <a:accent2>
        <a:srgbClr val="7D8B8A"/>
      </a:accent2>
      <a:accent3>
        <a:srgbClr val="8A8A8A"/>
      </a:accent3>
      <a:accent4>
        <a:srgbClr val="90ABAB"/>
      </a:accent4>
      <a:accent5>
        <a:srgbClr val="C8D3D8"/>
      </a:accent5>
      <a:accent6>
        <a:srgbClr val="4D4933"/>
      </a:accent6>
      <a:hlink>
        <a:srgbClr val="0000FF"/>
      </a:hlink>
      <a:folHlink>
        <a:srgbClr val="FF00FF"/>
      </a:folHlink>
    </a:clrScheme>
    <a:fontScheme name="CentralEurope_iService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CentralEurope_iServ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 upright="0">
        <a:spAutoFit/>
      </a:bodyPr>
      <a:lstStyle>
        <a:defPPr marL="0" marR="0" indent="0" algn="l" defTabSz="76794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500" u="none" kumimoji="0" normalizeH="0">
            <a:ln>
              <a:noFill/>
            </a:ln>
            <a:solidFill>
              <a:srgbClr val="4D4D4E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38395" tIns="38395" rIns="38395" bIns="38395" numCol="1" spcCol="38100" rtlCol="0" anchor="t" upright="0">
        <a:spAutoFit/>
      </a:bodyPr>
      <a:lstStyle>
        <a:defPPr marL="0" marR="0" indent="0" algn="l" defTabSz="76794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500" u="none" kumimoji="0" normalizeH="0">
            <a:ln>
              <a:noFill/>
            </a:ln>
            <a:solidFill>
              <a:srgbClr val="4D4D4E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CentralEurope_iService">
  <a:themeElements>
    <a:clrScheme name="CentralEurope_iServ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7E93A5"/>
      </a:accent1>
      <a:accent2>
        <a:srgbClr val="7D8B8A"/>
      </a:accent2>
      <a:accent3>
        <a:srgbClr val="8A8A8A"/>
      </a:accent3>
      <a:accent4>
        <a:srgbClr val="90ABAB"/>
      </a:accent4>
      <a:accent5>
        <a:srgbClr val="C8D3D8"/>
      </a:accent5>
      <a:accent6>
        <a:srgbClr val="4D4933"/>
      </a:accent6>
      <a:hlink>
        <a:srgbClr val="0000FF"/>
      </a:hlink>
      <a:folHlink>
        <a:srgbClr val="FF00FF"/>
      </a:folHlink>
    </a:clrScheme>
    <a:fontScheme name="CentralEurope_iService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CentralEurope_iServ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 upright="0">
        <a:spAutoFit/>
      </a:bodyPr>
      <a:lstStyle>
        <a:defPPr marL="0" marR="0" indent="0" algn="l" defTabSz="76794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500" u="none" kumimoji="0" normalizeH="0">
            <a:ln>
              <a:noFill/>
            </a:ln>
            <a:solidFill>
              <a:srgbClr val="4D4D4E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38395" tIns="38395" rIns="38395" bIns="38395" numCol="1" spcCol="38100" rtlCol="0" anchor="t" upright="0">
        <a:spAutoFit/>
      </a:bodyPr>
      <a:lstStyle>
        <a:defPPr marL="0" marR="0" indent="0" algn="l" defTabSz="76794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500" u="none" kumimoji="0" normalizeH="0">
            <a:ln>
              <a:noFill/>
            </a:ln>
            <a:solidFill>
              <a:srgbClr val="4D4D4E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